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80" r:id="rId2"/>
  </p:sldMasterIdLst>
  <p:notesMasterIdLst>
    <p:notesMasterId r:id="rId12"/>
  </p:notesMasterIdLst>
  <p:sldIdLst>
    <p:sldId id="266" r:id="rId3"/>
    <p:sldId id="267" r:id="rId4"/>
    <p:sldId id="256" r:id="rId5"/>
    <p:sldId id="265" r:id="rId6"/>
    <p:sldId id="260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07DA01-BCF9-4A29-97D3-968201300905}" v="2" dt="2018-10-20T20:17:27.594"/>
    <p1510:client id="{C1D9D82D-4207-446C-98ED-F7B773F75322}" v="560" dt="2018-10-21T18:43:38.567"/>
    <p1510:client id="{AE96C96C-9B7B-41EF-9C6A-DC6404D57790}" v="326" dt="2018-10-21T19:00:34.5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31" autoAdjust="0"/>
    <p:restoredTop sz="94660"/>
  </p:normalViewPr>
  <p:slideViewPr>
    <p:cSldViewPr snapToGrid="0">
      <p:cViewPr varScale="1">
        <p:scale>
          <a:sx n="86" d="100"/>
          <a:sy n="86" d="100"/>
        </p:scale>
        <p:origin x="36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tx1"/>
                </a:solidFill>
              </a:rPr>
              <a:t>PROGETTO</a:t>
            </a:r>
            <a:r>
              <a:rPr lang="en-US" baseline="0" dirty="0">
                <a:solidFill>
                  <a:schemeClr val="tx1"/>
                </a:solidFill>
              </a:rPr>
              <a:t> </a:t>
            </a:r>
            <a:r>
              <a:rPr lang="en-US" sz="2400" baseline="0" dirty="0">
                <a:solidFill>
                  <a:schemeClr val="tx1"/>
                </a:solidFill>
              </a:rPr>
              <a:t>USAD</a:t>
            </a:r>
            <a:endParaRPr lang="en-US" sz="24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6906594488188976"/>
          <c:y val="1.06815196421371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lt1"/>
            </a:solidFill>
            <a:ln w="19050">
              <a:solidFill>
                <a:schemeClr val="tx1"/>
              </a:solidFill>
            </a:ln>
            <a:effectLst/>
          </c:spPr>
          <c:dPt>
            <c:idx val="0"/>
            <c:bubble3D val="0"/>
            <c:explosion val="7"/>
            <c:spPr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EB-4F53-A3AD-C6B1882B9209}"/>
              </c:ext>
            </c:extLst>
          </c:dPt>
          <c:dPt>
            <c:idx val="1"/>
            <c:bubble3D val="0"/>
            <c:spPr>
              <a:solidFill>
                <a:schemeClr val="l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CEB-4F53-A3AD-C6B1882B9209}"/>
              </c:ext>
            </c:extLst>
          </c:dPt>
          <c:dPt>
            <c:idx val="2"/>
            <c:bubble3D val="0"/>
            <c:spPr>
              <a:solidFill>
                <a:schemeClr val="l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EB-4F53-A3AD-C6B1882B9209}"/>
              </c:ext>
            </c:extLst>
          </c:dPt>
          <c:dPt>
            <c:idx val="3"/>
            <c:bubble3D val="0"/>
            <c:spPr>
              <a:solidFill>
                <a:schemeClr val="l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CEB-4F53-A3AD-C6B1882B9209}"/>
              </c:ext>
            </c:extLst>
          </c:dPt>
          <c:dLbls>
            <c:dLbl>
              <c:idx val="0"/>
              <c:layout>
                <c:manualLayout>
                  <c:x val="-0.15399204274566894"/>
                  <c:y val="0.2269346644261322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7013923-5050-4571-A9DA-706FAF596FC2}" type="CATEGORYNAME">
                      <a:rPr lang="en-US" sz="1800">
                        <a:solidFill>
                          <a:schemeClr val="tx1"/>
                        </a:solidFill>
                      </a:rPr>
                      <a:pPr algn="ctr">
                        <a:defRPr/>
                      </a:pPr>
                      <a:t>[NOME CATEGORIA]</a:t>
                    </a:fld>
                    <a:r>
                      <a:rPr lang="en-US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CEB-4F53-A3AD-C6B1882B9209}"/>
                </c:ext>
              </c:extLst>
            </c:dLbl>
            <c:dLbl>
              <c:idx val="1"/>
              <c:layout>
                <c:manualLayout>
                  <c:x val="-0.16065710662685392"/>
                  <c:y val="-0.18363062502792801"/>
                </c:manualLayout>
              </c:layout>
              <c:tx>
                <c:rich>
                  <a:bodyPr/>
                  <a:lstStyle/>
                  <a:p>
                    <a:fld id="{02D29FE4-F1CE-4363-BB9D-4477FEC3B49D}" type="CATEGORYNAME">
                      <a:rPr lang="en-US" sz="1800">
                        <a:solidFill>
                          <a:schemeClr val="tx1"/>
                        </a:solidFill>
                      </a:rPr>
                      <a:pPr/>
                      <a:t>[NOME CATEGORIA]</a:t>
                    </a:fld>
                    <a:r>
                      <a:rPr lang="en-US" dirty="0"/>
                      <a:t>
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CEB-4F53-A3AD-C6B1882B9209}"/>
                </c:ext>
              </c:extLst>
            </c:dLbl>
            <c:dLbl>
              <c:idx val="2"/>
              <c:layout>
                <c:manualLayout>
                  <c:x val="0.1428679588128407"/>
                  <c:y val="-0.19121887066735158"/>
                </c:manualLayout>
              </c:layout>
              <c:tx>
                <c:rich>
                  <a:bodyPr/>
                  <a:lstStyle/>
                  <a:p>
                    <a:fld id="{51B6BC04-ED9D-4685-A370-05CADA6A4968}" type="CATEGORYNAME">
                      <a:rPr lang="en-US" sz="2000">
                        <a:solidFill>
                          <a:schemeClr val="tx1"/>
                        </a:solidFill>
                      </a:rPr>
                      <a:pPr/>
                      <a:t>[NOME CATEGORIA]</a:t>
                    </a:fld>
                    <a:r>
                      <a:rPr lang="en-US" dirty="0"/>
                      <a:t>
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CEB-4F53-A3AD-C6B1882B9209}"/>
                </c:ext>
              </c:extLst>
            </c:dLbl>
            <c:dLbl>
              <c:idx val="3"/>
              <c:layout>
                <c:manualLayout>
                  <c:x val="0.1637294073058681"/>
                  <c:y val="0.25036352657054345"/>
                </c:manualLayout>
              </c:layout>
              <c:tx>
                <c:rich>
                  <a:bodyPr/>
                  <a:lstStyle/>
                  <a:p>
                    <a:fld id="{9690FE5A-DD86-4868-A34E-295989853BFA}" type="CATEGORYNAME">
                      <a:rPr lang="en-US" sz="1800">
                        <a:solidFill>
                          <a:schemeClr val="tx1"/>
                        </a:solidFill>
                      </a:rPr>
                      <a:pPr/>
                      <a:t>[NOME CATEGORIA]</a:t>
                    </a:fld>
                    <a:r>
                      <a:rPr lang="en-US" dirty="0"/>
                      <a:t>
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CEB-4F53-A3AD-C6B1882B92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Rilevamento Corsia</c:v>
                </c:pt>
                <c:pt idx="1">
                  <c:v>Curb Detection</c:v>
                </c:pt>
                <c:pt idx="2">
                  <c:v>Pedestrian Detection</c:v>
                </c:pt>
                <c:pt idx="3">
                  <c:v>Gestione Ostacoli Dinamici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EB-4F53-A3AD-C6B1882B9209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5BE2BA-70E5-4A4A-82FE-049FE43B933B}" type="doc">
      <dgm:prSet loTypeId="urn:microsoft.com/office/officeart/2008/layout/RadialCluster" loCatId="cycle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B716A681-10AC-4D1D-A4CE-BE81AC4067C4}">
      <dgm:prSet phldrT="[Testo]"/>
      <dgm:spPr/>
      <dgm:t>
        <a:bodyPr/>
        <a:lstStyle/>
        <a:p>
          <a:r>
            <a:rPr lang="it-IT" b="1" dirty="0"/>
            <a:t>OBIETTIVO</a:t>
          </a:r>
        </a:p>
      </dgm:t>
    </dgm:pt>
    <dgm:pt modelId="{D7C61B11-5F24-41B3-A4CC-2CF4DF0E0DA7}" type="parTrans" cxnId="{2DFAC5DD-DEB4-4635-82D2-666174B2A73F}">
      <dgm:prSet/>
      <dgm:spPr/>
      <dgm:t>
        <a:bodyPr/>
        <a:lstStyle/>
        <a:p>
          <a:endParaRPr lang="it-IT"/>
        </a:p>
      </dgm:t>
    </dgm:pt>
    <dgm:pt modelId="{764DB895-EE77-412C-8D22-28BC27494F59}" type="sibTrans" cxnId="{2DFAC5DD-DEB4-4635-82D2-666174B2A73F}">
      <dgm:prSet/>
      <dgm:spPr/>
      <dgm:t>
        <a:bodyPr/>
        <a:lstStyle/>
        <a:p>
          <a:endParaRPr lang="it-IT"/>
        </a:p>
      </dgm:t>
    </dgm:pt>
    <dgm:pt modelId="{88089BE6-EB15-4866-B895-F8705CF4B4EC}">
      <dgm:prSet phldrT="[Testo]" custT="1"/>
      <dgm:spPr/>
      <dgm:t>
        <a:bodyPr/>
        <a:lstStyle/>
        <a:p>
          <a:r>
            <a:rPr lang="it-IT" sz="1600" b="1" dirty="0"/>
            <a:t>Controllo mantenimento corsia</a:t>
          </a:r>
        </a:p>
      </dgm:t>
    </dgm:pt>
    <dgm:pt modelId="{E088CD54-7110-483C-B3EA-7687F33A0C89}" type="parTrans" cxnId="{A2C01107-0328-4B11-A58E-2BD5BEEB7B60}">
      <dgm:prSet/>
      <dgm:spPr/>
      <dgm:t>
        <a:bodyPr/>
        <a:lstStyle/>
        <a:p>
          <a:endParaRPr lang="it-IT"/>
        </a:p>
      </dgm:t>
    </dgm:pt>
    <dgm:pt modelId="{A92F430B-F005-4767-8AC8-30DB4B5C34F5}" type="sibTrans" cxnId="{A2C01107-0328-4B11-A58E-2BD5BEEB7B60}">
      <dgm:prSet/>
      <dgm:spPr/>
      <dgm:t>
        <a:bodyPr/>
        <a:lstStyle/>
        <a:p>
          <a:endParaRPr lang="it-IT"/>
        </a:p>
      </dgm:t>
    </dgm:pt>
    <dgm:pt modelId="{BC82ABFA-6CFD-466B-956D-226E2EABBD33}">
      <dgm:prSet phldrT="[Testo]" custT="1"/>
      <dgm:spPr/>
      <dgm:t>
        <a:bodyPr/>
        <a:lstStyle/>
        <a:p>
          <a:r>
            <a:rPr lang="it-IT" sz="1600" b="1" dirty="0"/>
            <a:t>Rispettare senso di marcia del veicolo</a:t>
          </a:r>
        </a:p>
      </dgm:t>
    </dgm:pt>
    <dgm:pt modelId="{67BB133E-0527-44BA-B2E3-1A28DD99BA3E}" type="parTrans" cxnId="{FD405966-0DCC-4A3D-AFA7-77C37CDDF182}">
      <dgm:prSet/>
      <dgm:spPr/>
      <dgm:t>
        <a:bodyPr/>
        <a:lstStyle/>
        <a:p>
          <a:endParaRPr lang="it-IT"/>
        </a:p>
      </dgm:t>
    </dgm:pt>
    <dgm:pt modelId="{766DD0CA-E5DA-4826-AE5A-C84DE4B1DFAE}" type="sibTrans" cxnId="{FD405966-0DCC-4A3D-AFA7-77C37CDDF182}">
      <dgm:prSet/>
      <dgm:spPr/>
      <dgm:t>
        <a:bodyPr/>
        <a:lstStyle/>
        <a:p>
          <a:endParaRPr lang="it-IT"/>
        </a:p>
      </dgm:t>
    </dgm:pt>
    <dgm:pt modelId="{3477524B-7ACC-4234-BB55-D1F30E7A1CBC}">
      <dgm:prSet phldrT="[Testo]" custT="1"/>
      <dgm:spPr/>
      <dgm:t>
        <a:bodyPr/>
        <a:lstStyle/>
        <a:p>
          <a:r>
            <a:rPr lang="it-IT" sz="1600" b="1" dirty="0"/>
            <a:t>Delimitare area percorribile</a:t>
          </a:r>
        </a:p>
      </dgm:t>
    </dgm:pt>
    <dgm:pt modelId="{E493C0F4-19C3-40E2-8C76-D923DB852946}" type="parTrans" cxnId="{DE36B45A-83F7-43D2-9491-BA10EC21CFFA}">
      <dgm:prSet/>
      <dgm:spPr/>
      <dgm:t>
        <a:bodyPr/>
        <a:lstStyle/>
        <a:p>
          <a:endParaRPr lang="it-IT"/>
        </a:p>
      </dgm:t>
    </dgm:pt>
    <dgm:pt modelId="{F8268DA0-2449-408E-975A-F62D4EB38F9D}" type="sibTrans" cxnId="{DE36B45A-83F7-43D2-9491-BA10EC21CFFA}">
      <dgm:prSet/>
      <dgm:spPr/>
      <dgm:t>
        <a:bodyPr/>
        <a:lstStyle/>
        <a:p>
          <a:endParaRPr lang="it-IT"/>
        </a:p>
      </dgm:t>
    </dgm:pt>
    <dgm:pt modelId="{D996EF8E-4EAA-4393-93D4-46738C34EAFD}">
      <dgm:prSet phldrT="[Testo]" custScaleX="412348" custScaleY="172522" custRadScaleRad="183337" custRadScaleInc="128275"/>
      <dgm:spPr/>
      <dgm:t>
        <a:bodyPr/>
        <a:lstStyle/>
        <a:p>
          <a:endParaRPr lang="en-GB"/>
        </a:p>
      </dgm:t>
    </dgm:pt>
    <dgm:pt modelId="{CE59153B-5621-48E2-A80F-C177C5BB5A48}" type="parTrans" cxnId="{689A9934-4757-4C4E-B9AB-87505EF19704}">
      <dgm:prSet/>
      <dgm:spPr/>
      <dgm:t>
        <a:bodyPr/>
        <a:lstStyle/>
        <a:p>
          <a:endParaRPr lang="it-IT"/>
        </a:p>
      </dgm:t>
    </dgm:pt>
    <dgm:pt modelId="{A5ADC70B-CB9C-4E08-AE2A-7E4C9FC32A24}" type="sibTrans" cxnId="{689A9934-4757-4C4E-B9AB-87505EF19704}">
      <dgm:prSet/>
      <dgm:spPr/>
      <dgm:t>
        <a:bodyPr/>
        <a:lstStyle/>
        <a:p>
          <a:endParaRPr lang="it-IT"/>
        </a:p>
      </dgm:t>
    </dgm:pt>
    <dgm:pt modelId="{33887B95-2993-48E9-B802-A87488C01296}">
      <dgm:prSet phldrT="[Testo]" custScaleX="412348" custScaleY="172522" custRadScaleRad="183337" custRadScaleInc="128275"/>
      <dgm:spPr/>
      <dgm:t>
        <a:bodyPr/>
        <a:lstStyle/>
        <a:p>
          <a:endParaRPr lang="en-GB"/>
        </a:p>
      </dgm:t>
    </dgm:pt>
    <dgm:pt modelId="{63D5F467-67A4-481D-91D4-44DB4F656A33}" type="parTrans" cxnId="{CC896AB4-A38A-45CC-9D51-5915EDEF6AEF}">
      <dgm:prSet/>
      <dgm:spPr/>
      <dgm:t>
        <a:bodyPr/>
        <a:lstStyle/>
        <a:p>
          <a:endParaRPr lang="it-IT"/>
        </a:p>
      </dgm:t>
    </dgm:pt>
    <dgm:pt modelId="{7111AD85-2CD3-4118-A5D2-B89E4264BB5A}" type="sibTrans" cxnId="{CC896AB4-A38A-45CC-9D51-5915EDEF6AEF}">
      <dgm:prSet/>
      <dgm:spPr/>
      <dgm:t>
        <a:bodyPr/>
        <a:lstStyle/>
        <a:p>
          <a:endParaRPr lang="it-IT"/>
        </a:p>
      </dgm:t>
    </dgm:pt>
    <dgm:pt modelId="{DD8DC763-18EE-41AE-9043-E5618800EE13}" type="pres">
      <dgm:prSet presAssocID="{C95BE2BA-70E5-4A4A-82FE-049FE43B933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3EE4A648-91B4-4FEE-9D26-F5D99D962139}" type="pres">
      <dgm:prSet presAssocID="{B716A681-10AC-4D1D-A4CE-BE81AC4067C4}" presName="textCenter" presStyleLbl="node1" presStyleIdx="0" presStyleCnt="4" custScaleX="274985" custScaleY="67134" custLinFactX="44" custLinFactY="-13595" custLinFactNeighborX="100000" custLinFactNeighborY="-100000"/>
      <dgm:spPr/>
    </dgm:pt>
    <dgm:pt modelId="{1E74531B-C49A-4A01-9A86-04BE432D3BD9}" type="pres">
      <dgm:prSet presAssocID="{B716A681-10AC-4D1D-A4CE-BE81AC4067C4}" presName="cycle_1" presStyleCnt="0"/>
      <dgm:spPr/>
    </dgm:pt>
    <dgm:pt modelId="{26AF237A-62CE-4409-94F0-11DCB224A89D}" type="pres">
      <dgm:prSet presAssocID="{88089BE6-EB15-4866-B895-F8705CF4B4EC}" presName="childCenter1" presStyleLbl="node1" presStyleIdx="1" presStyleCnt="4" custScaleX="300920" custScaleY="151430" custLinFactNeighborX="-4696" custLinFactNeighborY="-1615"/>
      <dgm:spPr/>
    </dgm:pt>
    <dgm:pt modelId="{6337FF15-C146-42BA-BE8C-666FA0CA354B}" type="pres">
      <dgm:prSet presAssocID="{67BB133E-0527-44BA-B2E3-1A28DD99BA3E}" presName="Name141" presStyleLbl="parChTrans1D3" presStyleIdx="0" presStyleCnt="2"/>
      <dgm:spPr/>
    </dgm:pt>
    <dgm:pt modelId="{9D5DD240-8BC3-4BD4-AC95-B793C648EE29}" type="pres">
      <dgm:prSet presAssocID="{BC82ABFA-6CFD-466B-956D-226E2EABBD33}" presName="text1" presStyleLbl="node1" presStyleIdx="2" presStyleCnt="4" custScaleX="329298" custScaleY="132787" custRadScaleRad="230822" custRadScaleInc="65385">
        <dgm:presLayoutVars>
          <dgm:bulletEnabled val="1"/>
        </dgm:presLayoutVars>
      </dgm:prSet>
      <dgm:spPr/>
    </dgm:pt>
    <dgm:pt modelId="{46AADD5B-9AD9-4498-A3B6-F536035DC91A}" type="pres">
      <dgm:prSet presAssocID="{E493C0F4-19C3-40E2-8C76-D923DB852946}" presName="Name141" presStyleLbl="parChTrans1D3" presStyleIdx="1" presStyleCnt="2"/>
      <dgm:spPr/>
    </dgm:pt>
    <dgm:pt modelId="{ADC8067E-EC47-4107-90A3-0E24B219A423}" type="pres">
      <dgm:prSet presAssocID="{3477524B-7ACC-4234-BB55-D1F30E7A1CBC}" presName="text1" presStyleLbl="node1" presStyleIdx="3" presStyleCnt="4" custScaleX="344790" custScaleY="137683" custRadScaleRad="239064" custRadScaleInc="135450">
        <dgm:presLayoutVars>
          <dgm:bulletEnabled val="1"/>
        </dgm:presLayoutVars>
      </dgm:prSet>
      <dgm:spPr/>
    </dgm:pt>
    <dgm:pt modelId="{04F784DE-5D1A-45FF-B6E2-49C9568554D6}" type="pres">
      <dgm:prSet presAssocID="{E088CD54-7110-483C-B3EA-7687F33A0C89}" presName="Name144" presStyleLbl="parChTrans1D2" presStyleIdx="0" presStyleCnt="1"/>
      <dgm:spPr/>
    </dgm:pt>
  </dgm:ptLst>
  <dgm:cxnLst>
    <dgm:cxn modelId="{A2C01107-0328-4B11-A58E-2BD5BEEB7B60}" srcId="{B716A681-10AC-4D1D-A4CE-BE81AC4067C4}" destId="{88089BE6-EB15-4866-B895-F8705CF4B4EC}" srcOrd="0" destOrd="0" parTransId="{E088CD54-7110-483C-B3EA-7687F33A0C89}" sibTransId="{A92F430B-F005-4767-8AC8-30DB4B5C34F5}"/>
    <dgm:cxn modelId="{689A9934-4757-4C4E-B9AB-87505EF19704}" srcId="{C95BE2BA-70E5-4A4A-82FE-049FE43B933B}" destId="{D996EF8E-4EAA-4393-93D4-46738C34EAFD}" srcOrd="1" destOrd="0" parTransId="{CE59153B-5621-48E2-A80F-C177C5BB5A48}" sibTransId="{A5ADC70B-CB9C-4E08-AE2A-7E4C9FC32A24}"/>
    <dgm:cxn modelId="{2012F541-9C67-41A0-BA90-8EDA384C793A}" type="presOf" srcId="{3477524B-7ACC-4234-BB55-D1F30E7A1CBC}" destId="{ADC8067E-EC47-4107-90A3-0E24B219A423}" srcOrd="0" destOrd="0" presId="urn:microsoft.com/office/officeart/2008/layout/RadialCluster"/>
    <dgm:cxn modelId="{FD405966-0DCC-4A3D-AFA7-77C37CDDF182}" srcId="{88089BE6-EB15-4866-B895-F8705CF4B4EC}" destId="{BC82ABFA-6CFD-466B-956D-226E2EABBD33}" srcOrd="0" destOrd="0" parTransId="{67BB133E-0527-44BA-B2E3-1A28DD99BA3E}" sibTransId="{766DD0CA-E5DA-4826-AE5A-C84DE4B1DFAE}"/>
    <dgm:cxn modelId="{08902A74-C6B6-4D0C-9118-8269F24266CB}" type="presOf" srcId="{C95BE2BA-70E5-4A4A-82FE-049FE43B933B}" destId="{DD8DC763-18EE-41AE-9043-E5618800EE13}" srcOrd="0" destOrd="0" presId="urn:microsoft.com/office/officeart/2008/layout/RadialCluster"/>
    <dgm:cxn modelId="{DE36B45A-83F7-43D2-9491-BA10EC21CFFA}" srcId="{88089BE6-EB15-4866-B895-F8705CF4B4EC}" destId="{3477524B-7ACC-4234-BB55-D1F30E7A1CBC}" srcOrd="1" destOrd="0" parTransId="{E493C0F4-19C3-40E2-8C76-D923DB852946}" sibTransId="{F8268DA0-2449-408E-975A-F62D4EB38F9D}"/>
    <dgm:cxn modelId="{DD2E928D-EC63-4418-8A70-AD981FD0C237}" type="presOf" srcId="{67BB133E-0527-44BA-B2E3-1A28DD99BA3E}" destId="{6337FF15-C146-42BA-BE8C-666FA0CA354B}" srcOrd="0" destOrd="0" presId="urn:microsoft.com/office/officeart/2008/layout/RadialCluster"/>
    <dgm:cxn modelId="{59CFD696-AB28-4CB9-B45B-BFFB4597170A}" type="presOf" srcId="{E493C0F4-19C3-40E2-8C76-D923DB852946}" destId="{46AADD5B-9AD9-4498-A3B6-F536035DC91A}" srcOrd="0" destOrd="0" presId="urn:microsoft.com/office/officeart/2008/layout/RadialCluster"/>
    <dgm:cxn modelId="{CC896AB4-A38A-45CC-9D51-5915EDEF6AEF}" srcId="{C95BE2BA-70E5-4A4A-82FE-049FE43B933B}" destId="{33887B95-2993-48E9-B802-A87488C01296}" srcOrd="2" destOrd="0" parTransId="{63D5F467-67A4-481D-91D4-44DB4F656A33}" sibTransId="{7111AD85-2CD3-4118-A5D2-B89E4264BB5A}"/>
    <dgm:cxn modelId="{923424B8-272D-4BC2-9C52-8DBEDCB7ECA7}" type="presOf" srcId="{E088CD54-7110-483C-B3EA-7687F33A0C89}" destId="{04F784DE-5D1A-45FF-B6E2-49C9568554D6}" srcOrd="0" destOrd="0" presId="urn:microsoft.com/office/officeart/2008/layout/RadialCluster"/>
    <dgm:cxn modelId="{8A7DA0BA-9952-4980-ACD6-144CD535624A}" type="presOf" srcId="{B716A681-10AC-4D1D-A4CE-BE81AC4067C4}" destId="{3EE4A648-91B4-4FEE-9D26-F5D99D962139}" srcOrd="0" destOrd="0" presId="urn:microsoft.com/office/officeart/2008/layout/RadialCluster"/>
    <dgm:cxn modelId="{BE8390C4-801A-45BA-9AAA-D8031112D22C}" type="presOf" srcId="{88089BE6-EB15-4866-B895-F8705CF4B4EC}" destId="{26AF237A-62CE-4409-94F0-11DCB224A89D}" srcOrd="0" destOrd="0" presId="urn:microsoft.com/office/officeart/2008/layout/RadialCluster"/>
    <dgm:cxn modelId="{2DFAC5DD-DEB4-4635-82D2-666174B2A73F}" srcId="{C95BE2BA-70E5-4A4A-82FE-049FE43B933B}" destId="{B716A681-10AC-4D1D-A4CE-BE81AC4067C4}" srcOrd="0" destOrd="0" parTransId="{D7C61B11-5F24-41B3-A4CC-2CF4DF0E0DA7}" sibTransId="{764DB895-EE77-412C-8D22-28BC27494F59}"/>
    <dgm:cxn modelId="{C9FBBCE1-A990-4876-90FE-79E245E8CEA4}" type="presOf" srcId="{BC82ABFA-6CFD-466B-956D-226E2EABBD33}" destId="{9D5DD240-8BC3-4BD4-AC95-B793C648EE29}" srcOrd="0" destOrd="0" presId="urn:microsoft.com/office/officeart/2008/layout/RadialCluster"/>
    <dgm:cxn modelId="{9E5F503B-03C2-45B2-930D-23777AA3592F}" type="presParOf" srcId="{DD8DC763-18EE-41AE-9043-E5618800EE13}" destId="{3EE4A648-91B4-4FEE-9D26-F5D99D962139}" srcOrd="0" destOrd="0" presId="urn:microsoft.com/office/officeart/2008/layout/RadialCluster"/>
    <dgm:cxn modelId="{47E5B5CB-F251-4F13-9CF3-0D547AE3F7F3}" type="presParOf" srcId="{DD8DC763-18EE-41AE-9043-E5618800EE13}" destId="{1E74531B-C49A-4A01-9A86-04BE432D3BD9}" srcOrd="1" destOrd="0" presId="urn:microsoft.com/office/officeart/2008/layout/RadialCluster"/>
    <dgm:cxn modelId="{22DA70A5-EF44-4BFB-90F4-0341240F0545}" type="presParOf" srcId="{1E74531B-C49A-4A01-9A86-04BE432D3BD9}" destId="{26AF237A-62CE-4409-94F0-11DCB224A89D}" srcOrd="0" destOrd="0" presId="urn:microsoft.com/office/officeart/2008/layout/RadialCluster"/>
    <dgm:cxn modelId="{DA5F2ED7-2DC9-453B-A7E2-9095F7A811A7}" type="presParOf" srcId="{1E74531B-C49A-4A01-9A86-04BE432D3BD9}" destId="{6337FF15-C146-42BA-BE8C-666FA0CA354B}" srcOrd="1" destOrd="0" presId="urn:microsoft.com/office/officeart/2008/layout/RadialCluster"/>
    <dgm:cxn modelId="{483BE6F2-238E-4A60-9B04-C113CB283C52}" type="presParOf" srcId="{1E74531B-C49A-4A01-9A86-04BE432D3BD9}" destId="{9D5DD240-8BC3-4BD4-AC95-B793C648EE29}" srcOrd="2" destOrd="0" presId="urn:microsoft.com/office/officeart/2008/layout/RadialCluster"/>
    <dgm:cxn modelId="{99B8B46D-650D-4E73-A69E-1685C1288CC1}" type="presParOf" srcId="{1E74531B-C49A-4A01-9A86-04BE432D3BD9}" destId="{46AADD5B-9AD9-4498-A3B6-F536035DC91A}" srcOrd="3" destOrd="0" presId="urn:microsoft.com/office/officeart/2008/layout/RadialCluster"/>
    <dgm:cxn modelId="{5079233C-7155-46FA-AC51-56B271F40605}" type="presParOf" srcId="{1E74531B-C49A-4A01-9A86-04BE432D3BD9}" destId="{ADC8067E-EC47-4107-90A3-0E24B219A423}" srcOrd="4" destOrd="0" presId="urn:microsoft.com/office/officeart/2008/layout/RadialCluster"/>
    <dgm:cxn modelId="{E867F077-43A8-46F7-801A-186B95A535CA}" type="presParOf" srcId="{DD8DC763-18EE-41AE-9043-E5618800EE13}" destId="{04F784DE-5D1A-45FF-B6E2-49C9568554D6}" srcOrd="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784DE-5D1A-45FF-B6E2-49C9568554D6}">
      <dsp:nvSpPr>
        <dsp:cNvPr id="0" name=""/>
        <dsp:cNvSpPr/>
      </dsp:nvSpPr>
      <dsp:spPr>
        <a:xfrm rot="5417913">
          <a:off x="3840503" y="706325"/>
          <a:ext cx="1856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5687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E4A648-91B4-4FEE-9D26-F5D99D962139}">
      <dsp:nvSpPr>
        <dsp:cNvPr id="0" name=""/>
        <dsp:cNvSpPr/>
      </dsp:nvSpPr>
      <dsp:spPr>
        <a:xfrm>
          <a:off x="2851494" y="84333"/>
          <a:ext cx="2167429" cy="52914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/>
            <a:t>OBIETTIVO</a:t>
          </a:r>
        </a:p>
      </dsp:txBody>
      <dsp:txXfrm>
        <a:off x="2877325" y="110164"/>
        <a:ext cx="2115767" cy="477487"/>
      </dsp:txXfrm>
    </dsp:sp>
    <dsp:sp modelId="{26AF237A-62CE-4409-94F0-11DCB224A89D}">
      <dsp:nvSpPr>
        <dsp:cNvPr id="0" name=""/>
        <dsp:cNvSpPr/>
      </dsp:nvSpPr>
      <dsp:spPr>
        <a:xfrm>
          <a:off x="3136210" y="799168"/>
          <a:ext cx="1589138" cy="79969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Controllo mantenimento corsia</a:t>
          </a:r>
        </a:p>
      </dsp:txBody>
      <dsp:txXfrm>
        <a:off x="3175248" y="838206"/>
        <a:ext cx="1511062" cy="721615"/>
      </dsp:txXfrm>
    </dsp:sp>
    <dsp:sp modelId="{6337FF15-C146-42BA-BE8C-666FA0CA354B}">
      <dsp:nvSpPr>
        <dsp:cNvPr id="0" name=""/>
        <dsp:cNvSpPr/>
      </dsp:nvSpPr>
      <dsp:spPr>
        <a:xfrm rot="843478">
          <a:off x="4707753" y="1540682"/>
          <a:ext cx="11750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75000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5DD240-8BC3-4BD4-AC95-B793C648EE29}">
      <dsp:nvSpPr>
        <dsp:cNvPr id="0" name=""/>
        <dsp:cNvSpPr/>
      </dsp:nvSpPr>
      <dsp:spPr>
        <a:xfrm>
          <a:off x="5865158" y="1550493"/>
          <a:ext cx="1739000" cy="7012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Rispettare senso di marcia del veicolo</a:t>
          </a:r>
        </a:p>
      </dsp:txBody>
      <dsp:txXfrm>
        <a:off x="5899390" y="1584725"/>
        <a:ext cx="1670536" cy="632775"/>
      </dsp:txXfrm>
    </dsp:sp>
    <dsp:sp modelId="{46AADD5B-9AD9-4498-A3B6-F536035DC91A}">
      <dsp:nvSpPr>
        <dsp:cNvPr id="0" name=""/>
        <dsp:cNvSpPr/>
      </dsp:nvSpPr>
      <dsp:spPr>
        <a:xfrm rot="9935707">
          <a:off x="2142121" y="1528722"/>
          <a:ext cx="100996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09964" y="0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C8067E-EC47-4107-90A3-0E24B219A423}">
      <dsp:nvSpPr>
        <dsp:cNvPr id="0" name=""/>
        <dsp:cNvSpPr/>
      </dsp:nvSpPr>
      <dsp:spPr>
        <a:xfrm>
          <a:off x="337184" y="1524635"/>
          <a:ext cx="1820813" cy="72709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Delimitare area percorribile</a:t>
          </a:r>
        </a:p>
      </dsp:txBody>
      <dsp:txXfrm>
        <a:off x="372678" y="1560129"/>
        <a:ext cx="1749825" cy="6561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9FCD78-9B78-4AE4-B3B2-AF1F6BC65778}" type="datetimeFigureOut">
              <a:rPr lang="en-GB" smtClean="0"/>
              <a:t>25/10/2018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1C082-FDD1-457D-9D63-A01C5F2582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795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93A2E-B566-4D2F-A1DC-EAB264E537F8}" type="datetime1">
              <a:rPr lang="de-DE" smtClean="0"/>
              <a:t>25.10.2018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432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CEB30-4CC4-4E06-9A0B-21F340E3E172}" type="datetime1">
              <a:rPr lang="de-DE" smtClean="0"/>
              <a:t>25.10.2018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4769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A74F7-1A6A-4F0B-902A-4BD753765C3F}" type="datetime1">
              <a:rPr lang="de-DE" smtClean="0"/>
              <a:t>25.10.2018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5211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05B14-3710-4674-81EC-EC67148619F5}" type="datetime1">
              <a:rPr lang="de-DE" smtClean="0"/>
              <a:t>25.10.2018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2163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C849-FE6A-42A5-8759-16A60AE377EC}" type="datetime1">
              <a:rPr lang="de-DE" smtClean="0"/>
              <a:t>25.10.2018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332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52D4C-3D42-4931-91E0-91185DBAB75C}" type="datetime1">
              <a:rPr lang="de-DE" smtClean="0"/>
              <a:t>25.10.2018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030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44CE-5CB2-402E-9A01-23207A0DF999}" type="datetime1">
              <a:rPr lang="de-DE" smtClean="0"/>
              <a:t>25.10.2018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4590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556D-B0FC-41A6-91B5-FFF979FED7B5}" type="datetime1">
              <a:rPr lang="de-DE" smtClean="0"/>
              <a:t>25.10.2018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8180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D474-A340-4F03-B543-1F1477B4FD3E}" type="datetime1">
              <a:rPr lang="de-DE" smtClean="0"/>
              <a:t>25.10.2018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4927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698C-6363-449C-802C-FFFD20E6D1CA}" type="datetime1">
              <a:rPr lang="de-DE" smtClean="0"/>
              <a:t>25.10.2018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115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4A73-3EA9-4B4B-9B95-350D94E7D523}" type="datetime1">
              <a:rPr lang="de-DE" smtClean="0"/>
              <a:t>25.10.2018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40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A818-3CB9-47D4-B893-139C2D6500D1}" type="datetime1">
              <a:rPr lang="de-DE" smtClean="0"/>
              <a:t>25.10.2018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9454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CF28-0714-434C-B000-4C1957806291}" type="datetime1">
              <a:rPr lang="de-DE" smtClean="0"/>
              <a:t>25.10.2018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6924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5FB1-A218-436F-8021-EA1894E95AA8}" type="datetime1">
              <a:rPr lang="de-DE" smtClean="0"/>
              <a:t>25.10.2018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8520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9BFDF-AE45-489D-8900-54CA05C6E992}" type="datetime1">
              <a:rPr lang="de-DE" smtClean="0"/>
              <a:t>25.10.2018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0589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04502-CED2-4D56-96BF-3F31683F030F}" type="datetime1">
              <a:rPr lang="de-DE" smtClean="0"/>
              <a:t>25.10.2018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978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2E1AD-6A18-4E32-ACAF-3CFAC8BE4D4E}" type="datetime1">
              <a:rPr lang="de-DE" smtClean="0"/>
              <a:t>25.10.2018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877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D5C2-3395-4B0E-BDF7-DE176C3391D7}" type="datetime1">
              <a:rPr lang="de-DE" smtClean="0"/>
              <a:t>25.10.2018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155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8A103-3C56-4F95-9B04-DE5EBC7E6B0E}" type="datetime1">
              <a:rPr lang="de-DE" smtClean="0"/>
              <a:t>25.10.2018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75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C766-A22E-44E5-A84D-923C0340FA46}" type="datetime1">
              <a:rPr lang="de-DE" smtClean="0"/>
              <a:t>25.10.2018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692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39BE-0E3C-44DD-B5C7-D93D9AA1FA2A}" type="datetime1">
              <a:rPr lang="de-DE" smtClean="0"/>
              <a:t>25.10.2018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13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3C82B-9BA0-4F3C-9568-6F7E1AA32F7A}" type="datetime1">
              <a:rPr lang="de-DE" smtClean="0"/>
              <a:t>25.10.2018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3855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8593941-AB9E-4B50-AC24-24396E81BE98}" type="datetime1">
              <a:rPr lang="de-DE" smtClean="0"/>
              <a:t>25.10.2018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15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9305A-C825-49A0-A616-AAC386EA54F1}" type="datetime1">
              <a:rPr lang="de-DE" smtClean="0"/>
              <a:t>25.10.2018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1971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openxmlformats.org/officeDocument/2006/relationships/image" Target="../media/image6.jp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g"/><Relationship Id="rId11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f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p4"/><Relationship Id="rId7" Type="http://schemas.openxmlformats.org/officeDocument/2006/relationships/image" Target="../media/image3.jpg"/><Relationship Id="rId12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2.jpeg"/><Relationship Id="rId4" Type="http://schemas.openxmlformats.org/officeDocument/2006/relationships/video" Target="../media/media4.mp4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0330CA-3332-453D-99BD-289E39181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57250"/>
            <a:ext cx="7886700" cy="289283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Integration in the navigation stack of USAD vehicle of a vision-based tool for lane detection</a:t>
            </a:r>
            <a:endParaRPr lang="it-IT" sz="2800" dirty="0">
              <a:latin typeface="Arial Black" panose="020B0A040201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DA63371-D290-483B-8A67-264080CEBD8C}"/>
              </a:ext>
            </a:extLst>
          </p:cNvPr>
          <p:cNvSpPr txBox="1"/>
          <p:nvPr/>
        </p:nvSpPr>
        <p:spPr>
          <a:xfrm>
            <a:off x="350012" y="4418741"/>
            <a:ext cx="49055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Aharoni" panose="02010803020104030203" pitchFamily="2" charset="-79"/>
              </a:rPr>
              <a:t>LEONARDO ANTONIO DE LISI</a:t>
            </a:r>
          </a:p>
          <a:p>
            <a:r>
              <a:rPr lang="en-US" b="1" dirty="0">
                <a:cs typeface="Aharoni" panose="02010803020104030203" pitchFamily="2" charset="-79"/>
              </a:rPr>
              <a:t>808973</a:t>
            </a:r>
          </a:p>
          <a:p>
            <a:endParaRPr lang="en-US" b="1" dirty="0">
              <a:cs typeface="Aharoni" panose="02010803020104030203" pitchFamily="2" charset="-79"/>
            </a:endParaRPr>
          </a:p>
          <a:p>
            <a:r>
              <a:rPr lang="en-US" b="1" dirty="0">
                <a:cs typeface="Aharoni" panose="02010803020104030203" pitchFamily="2" charset="-79"/>
              </a:rPr>
              <a:t>RELATORE: PROF DOMENICO G. SORRENTI</a:t>
            </a:r>
          </a:p>
          <a:p>
            <a:r>
              <a:rPr lang="en-US" b="1" dirty="0">
                <a:cs typeface="Aharoni" panose="02010803020104030203" pitchFamily="2" charset="-79"/>
              </a:rPr>
              <a:t>CO-RELATORE: DR. AUGUSTO LUIS BALLARDINI</a:t>
            </a:r>
            <a:endParaRPr lang="it-IT" b="1" dirty="0">
              <a:cs typeface="Aharoni" panose="02010803020104030203" pitchFamily="2" charset="-79"/>
            </a:endParaRPr>
          </a:p>
        </p:txBody>
      </p:sp>
      <p:pic>
        <p:nvPicPr>
          <p:cNvPr id="8" name="cart_360_x3">
            <a:hlinkClick r:id="" action="ppaction://media"/>
            <a:extLst>
              <a:ext uri="{FF2B5EF4-FFF2-40B4-BE49-F238E27FC236}">
                <a16:creationId xmlns:a16="http://schemas.microsoft.com/office/drawing/2014/main" id="{C5C4B705-6A3B-4E3B-8D16-F26FA4F793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6319" y="4568782"/>
            <a:ext cx="2585323" cy="1454244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7BCA1CC4-87F0-4D19-84C8-EBEEE0D1DA06}"/>
              </a:ext>
            </a:extLst>
          </p:cNvPr>
          <p:cNvSpPr txBox="1">
            <a:spLocks/>
          </p:cNvSpPr>
          <p:nvPr/>
        </p:nvSpPr>
        <p:spPr>
          <a:xfrm>
            <a:off x="1137278" y="127941"/>
            <a:ext cx="4530125" cy="63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400" b="1" dirty="0">
                <a:latin typeface="+mn-lt"/>
              </a:rPr>
              <a:t>Università degli studi di Milano Bicocca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Dipartimento di Informatica, Sistemistica e Comunicazione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Corso di Laurea in Informatica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C0F2D3D-E7B9-402D-A5DB-96A79C89D0A1}"/>
              </a:ext>
            </a:extLst>
          </p:cNvPr>
          <p:cNvSpPr/>
          <p:nvPr/>
        </p:nvSpPr>
        <p:spPr>
          <a:xfrm>
            <a:off x="0" y="871669"/>
            <a:ext cx="9144000" cy="682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0110E644-AF04-43AF-9D7D-48ED16BEDC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" y="69835"/>
            <a:ext cx="717091" cy="69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69A7161-9D0C-49C3-AE76-420DC7855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6" y="124929"/>
            <a:ext cx="645956" cy="63869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448A6DD-7021-4A36-8CC8-3E5946787E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37" y="124283"/>
            <a:ext cx="546994" cy="639344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FA1AF13-A018-444E-999D-EE47ECDE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z="1600" smtClean="0">
                <a:solidFill>
                  <a:schemeClr val="tx1"/>
                </a:solidFill>
              </a:rPr>
              <a:t>1</a:t>
            </a:fld>
            <a:endParaRPr lang="de-D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9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C75763-846A-454D-859C-BE0C7F5A4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45" y="1155123"/>
            <a:ext cx="7886700" cy="43372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500" dirty="0"/>
              <a:t> </a:t>
            </a:r>
            <a:endParaRPr lang="it-IT" sz="45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6925CD8-A538-4CE6-B284-78828B04D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4653608"/>
              </p:ext>
            </p:extLst>
          </p:nvPr>
        </p:nvGraphicFramePr>
        <p:xfrm>
          <a:off x="0" y="913153"/>
          <a:ext cx="9144000" cy="5944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Titolo 1">
            <a:extLst>
              <a:ext uri="{FF2B5EF4-FFF2-40B4-BE49-F238E27FC236}">
                <a16:creationId xmlns:a16="http://schemas.microsoft.com/office/drawing/2014/main" id="{5992BDBE-FE93-4447-A825-72A35BF1145F}"/>
              </a:ext>
            </a:extLst>
          </p:cNvPr>
          <p:cNvSpPr txBox="1">
            <a:spLocks/>
          </p:cNvSpPr>
          <p:nvPr/>
        </p:nvSpPr>
        <p:spPr>
          <a:xfrm>
            <a:off x="1137278" y="101162"/>
            <a:ext cx="4530125" cy="63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1400" b="1" dirty="0">
                <a:latin typeface="+mn-lt"/>
              </a:rPr>
              <a:t>Università degli studi di Milano Bicocca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Dipartimento di Informatica, Sistemistica e Comunicazione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Corso di Laurea in Informatica</a:t>
            </a:r>
          </a:p>
        </p:txBody>
      </p:sp>
      <p:sp>
        <p:nvSpPr>
          <p:cNvPr id="22" name="Rettangolo 5">
            <a:extLst>
              <a:ext uri="{FF2B5EF4-FFF2-40B4-BE49-F238E27FC236}">
                <a16:creationId xmlns:a16="http://schemas.microsoft.com/office/drawing/2014/main" id="{C11F4162-CC7F-437F-A427-A5FFE67DE20F}"/>
              </a:ext>
            </a:extLst>
          </p:cNvPr>
          <p:cNvSpPr/>
          <p:nvPr/>
        </p:nvSpPr>
        <p:spPr>
          <a:xfrm>
            <a:off x="0" y="844890"/>
            <a:ext cx="9144000" cy="682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magine 6">
            <a:extLst>
              <a:ext uri="{FF2B5EF4-FFF2-40B4-BE49-F238E27FC236}">
                <a16:creationId xmlns:a16="http://schemas.microsoft.com/office/drawing/2014/main" id="{C680F6E5-4B30-4276-80CE-8F48B0E280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" y="43056"/>
            <a:ext cx="717091" cy="69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12">
            <a:extLst>
              <a:ext uri="{FF2B5EF4-FFF2-40B4-BE49-F238E27FC236}">
                <a16:creationId xmlns:a16="http://schemas.microsoft.com/office/drawing/2014/main" id="{77920D00-2B01-4915-8EF3-FE7C98746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6" y="98150"/>
            <a:ext cx="645956" cy="638698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3041D4E8-DD85-4709-AC1F-18AE68C24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37" y="97504"/>
            <a:ext cx="546994" cy="639344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CAD53E2-E28F-4730-970A-197949F7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z="1600" smtClean="0">
                <a:solidFill>
                  <a:schemeClr val="tx1"/>
                </a:solidFill>
              </a:rPr>
              <a:t>2</a:t>
            </a:fld>
            <a:endParaRPr lang="de-D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56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3F0F45E-97E3-4A69-B8F4-A338872694A3}"/>
              </a:ext>
            </a:extLst>
          </p:cNvPr>
          <p:cNvSpPr txBox="1"/>
          <p:nvPr/>
        </p:nvSpPr>
        <p:spPr>
          <a:xfrm>
            <a:off x="2572828" y="4513771"/>
            <a:ext cx="358858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350" dirty="0" err="1"/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33AD1E84-6BE7-4CEF-8619-36CCAE8BFC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4239802"/>
              </p:ext>
            </p:extLst>
          </p:nvPr>
        </p:nvGraphicFramePr>
        <p:xfrm>
          <a:off x="639007" y="1177277"/>
          <a:ext cx="7865986" cy="2463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Arrow: Right 8">
            <a:extLst>
              <a:ext uri="{FF2B5EF4-FFF2-40B4-BE49-F238E27FC236}">
                <a16:creationId xmlns:a16="http://schemas.microsoft.com/office/drawing/2014/main" id="{9BBA3CBE-0D84-4471-B294-F73F26EDE38F}"/>
              </a:ext>
            </a:extLst>
          </p:cNvPr>
          <p:cNvSpPr/>
          <p:nvPr/>
        </p:nvSpPr>
        <p:spPr>
          <a:xfrm>
            <a:off x="4165073" y="4631239"/>
            <a:ext cx="673400" cy="7342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07F8F15B-BBA2-456D-AE2F-76CAD5B3214A}"/>
              </a:ext>
            </a:extLst>
          </p:cNvPr>
          <p:cNvSpPr txBox="1">
            <a:spLocks/>
          </p:cNvSpPr>
          <p:nvPr/>
        </p:nvSpPr>
        <p:spPr>
          <a:xfrm>
            <a:off x="1137278" y="101162"/>
            <a:ext cx="4530125" cy="63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1400" b="1" dirty="0">
                <a:latin typeface="+mn-lt"/>
              </a:rPr>
              <a:t>Università degli studi di Milano Bicocca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Dipartimento di Informatica, Sistemistica e Comunicazione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Corso di Laurea in Informatica</a:t>
            </a:r>
          </a:p>
        </p:txBody>
      </p:sp>
      <p:sp>
        <p:nvSpPr>
          <p:cNvPr id="17" name="Rettangolo 5">
            <a:extLst>
              <a:ext uri="{FF2B5EF4-FFF2-40B4-BE49-F238E27FC236}">
                <a16:creationId xmlns:a16="http://schemas.microsoft.com/office/drawing/2014/main" id="{0F6EAA81-FF6D-4B79-A0CC-01E006C01873}"/>
              </a:ext>
            </a:extLst>
          </p:cNvPr>
          <p:cNvSpPr/>
          <p:nvPr/>
        </p:nvSpPr>
        <p:spPr>
          <a:xfrm>
            <a:off x="0" y="844890"/>
            <a:ext cx="9144000" cy="682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magine 6">
            <a:extLst>
              <a:ext uri="{FF2B5EF4-FFF2-40B4-BE49-F238E27FC236}">
                <a16:creationId xmlns:a16="http://schemas.microsoft.com/office/drawing/2014/main" id="{AE00A31C-58DB-40FB-9333-93E7220BC3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" y="43056"/>
            <a:ext cx="717091" cy="69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2">
            <a:extLst>
              <a:ext uri="{FF2B5EF4-FFF2-40B4-BE49-F238E27FC236}">
                <a16:creationId xmlns:a16="http://schemas.microsoft.com/office/drawing/2014/main" id="{C9A1AD73-755A-4277-83FA-CFFEBBCFDF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6" y="98150"/>
            <a:ext cx="645956" cy="63869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A51B9427-46B5-4690-964D-4ADF24CBC2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37" y="97504"/>
            <a:ext cx="546994" cy="639344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7B7F8DF-5792-4A0B-AA5D-9C1F305F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z="1600" smtClean="0">
                <a:solidFill>
                  <a:schemeClr val="tx1"/>
                </a:solidFill>
              </a:rPr>
              <a:t>3</a:t>
            </a:fld>
            <a:endParaRPr lang="de-DE" sz="1600" dirty="0">
              <a:solidFill>
                <a:schemeClr val="tx1"/>
              </a:solidFill>
            </a:endParaRPr>
          </a:p>
        </p:txBody>
      </p:sp>
      <p:pic>
        <p:nvPicPr>
          <p:cNvPr id="5" name="Picture 4" descr="A red stop sign sitting on the side of a road&#10;&#10;Description generated with high confidence">
            <a:extLst>
              <a:ext uri="{FF2B5EF4-FFF2-40B4-BE49-F238E27FC236}">
                <a16:creationId xmlns:a16="http://schemas.microsoft.com/office/drawing/2014/main" id="{D98CC028-49A1-49D0-9A9C-35AE0FA4E4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38" y="3901095"/>
            <a:ext cx="2535382" cy="2194560"/>
          </a:xfrm>
          <a:prstGeom prst="rect">
            <a:avLst/>
          </a:prstGeom>
        </p:spPr>
      </p:pic>
      <p:pic>
        <p:nvPicPr>
          <p:cNvPr id="11" name="Picture 10" descr="A sign on the side of a road&#10;&#10;Description generated with very high confidence">
            <a:extLst>
              <a:ext uri="{FF2B5EF4-FFF2-40B4-BE49-F238E27FC236}">
                <a16:creationId xmlns:a16="http://schemas.microsoft.com/office/drawing/2014/main" id="{F0397693-9248-4056-9366-E38BE31C24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426" y="3939764"/>
            <a:ext cx="2531225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8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1324122-1620-4446-8EAA-70462340CE25}"/>
              </a:ext>
            </a:extLst>
          </p:cNvPr>
          <p:cNvSpPr txBox="1">
            <a:spLocks/>
          </p:cNvSpPr>
          <p:nvPr/>
        </p:nvSpPr>
        <p:spPr>
          <a:xfrm>
            <a:off x="395288" y="1115603"/>
            <a:ext cx="8353425" cy="62139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latin typeface="Arial Black" panose="020B0A04020102020204" pitchFamily="34" charset="0"/>
              </a:rPr>
              <a:t>NAVIGATION STACK DI ROS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2845A69-D174-4EFC-A58A-41971039B4B8}"/>
              </a:ext>
            </a:extLst>
          </p:cNvPr>
          <p:cNvSpPr txBox="1"/>
          <p:nvPr/>
        </p:nvSpPr>
        <p:spPr>
          <a:xfrm>
            <a:off x="3332703" y="2143015"/>
            <a:ext cx="871777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1200" dirty="0" err="1"/>
              <a:t>Move</a:t>
            </a:r>
            <a:r>
              <a:rPr lang="it-IT" sz="1200" dirty="0"/>
              <a:t> Base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4ADB2A7E-A57E-4104-8489-02A3F1DB4FF2}"/>
              </a:ext>
            </a:extLst>
          </p:cNvPr>
          <p:cNvSpPr/>
          <p:nvPr/>
        </p:nvSpPr>
        <p:spPr>
          <a:xfrm>
            <a:off x="6414326" y="2675026"/>
            <a:ext cx="1199943" cy="39349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chemeClr val="tx1"/>
                </a:solidFill>
              </a:rPr>
              <a:t>Mappa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32B44577-7AE9-48E3-A937-D09A95F8FB8A}"/>
              </a:ext>
            </a:extLst>
          </p:cNvPr>
          <p:cNvSpPr/>
          <p:nvPr/>
        </p:nvSpPr>
        <p:spPr>
          <a:xfrm>
            <a:off x="1588224" y="4012755"/>
            <a:ext cx="1199943" cy="39349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>
                <a:solidFill>
                  <a:schemeClr val="tx1"/>
                </a:solidFill>
              </a:rPr>
              <a:t>Posizione</a:t>
            </a:r>
            <a:endParaRPr lang="it-IT" sz="1200" b="1" dirty="0">
              <a:solidFill>
                <a:schemeClr val="tx1"/>
              </a:solidFill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50DB43A3-6F78-4C92-B334-0338FF929603}"/>
              </a:ext>
            </a:extLst>
          </p:cNvPr>
          <p:cNvSpPr/>
          <p:nvPr/>
        </p:nvSpPr>
        <p:spPr>
          <a:xfrm>
            <a:off x="6414328" y="3356845"/>
            <a:ext cx="1199942" cy="39349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chemeClr val="tx1"/>
                </a:solidFill>
              </a:rPr>
              <a:t>Sensori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7FD6F762-7918-46C9-9F26-DF76E0865991}"/>
              </a:ext>
            </a:extLst>
          </p:cNvPr>
          <p:cNvCxnSpPr>
            <a:stCxn id="9" idx="2"/>
          </p:cNvCxnSpPr>
          <p:nvPr/>
        </p:nvCxnSpPr>
        <p:spPr>
          <a:xfrm flipH="1">
            <a:off x="5995332" y="2871772"/>
            <a:ext cx="418994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CD202D45-5A44-4187-85B2-C6D7E15301E6}"/>
              </a:ext>
            </a:extLst>
          </p:cNvPr>
          <p:cNvCxnSpPr/>
          <p:nvPr/>
        </p:nvCxnSpPr>
        <p:spPr>
          <a:xfrm flipV="1">
            <a:off x="5395360" y="3061579"/>
            <a:ext cx="0" cy="48507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C685A722-6CFC-44F9-B7C9-9BE7979805BF}"/>
              </a:ext>
            </a:extLst>
          </p:cNvPr>
          <p:cNvCxnSpPr/>
          <p:nvPr/>
        </p:nvCxnSpPr>
        <p:spPr>
          <a:xfrm>
            <a:off x="5395360" y="3553591"/>
            <a:ext cx="0" cy="45916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9">
            <a:extLst>
              <a:ext uri="{FF2B5EF4-FFF2-40B4-BE49-F238E27FC236}">
                <a16:creationId xmlns:a16="http://schemas.microsoft.com/office/drawing/2014/main" id="{4A6E6372-5D68-45AF-AC83-6390A208A8F3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5395360" y="3553591"/>
            <a:ext cx="101896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EAB0E2A3-DB0E-4D99-AD29-B293F3FE896E}"/>
              </a:ext>
            </a:extLst>
          </p:cNvPr>
          <p:cNvCxnSpPr>
            <a:stCxn id="10" idx="6"/>
          </p:cNvCxnSpPr>
          <p:nvPr/>
        </p:nvCxnSpPr>
        <p:spPr>
          <a:xfrm>
            <a:off x="2788167" y="4209501"/>
            <a:ext cx="407752" cy="459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con angoli arrotondati 22">
            <a:extLst>
              <a:ext uri="{FF2B5EF4-FFF2-40B4-BE49-F238E27FC236}">
                <a16:creationId xmlns:a16="http://schemas.microsoft.com/office/drawing/2014/main" id="{022DCAE4-8F0C-4572-85F1-031F12F820E9}"/>
              </a:ext>
            </a:extLst>
          </p:cNvPr>
          <p:cNvSpPr/>
          <p:nvPr/>
        </p:nvSpPr>
        <p:spPr>
          <a:xfrm>
            <a:off x="1858046" y="2675026"/>
            <a:ext cx="930120" cy="39349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chemeClr val="tx1"/>
                </a:solidFill>
              </a:rPr>
              <a:t>Goal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94CDCD01-E57A-4DC0-912F-D56A9F5BFE7F}"/>
              </a:ext>
            </a:extLst>
          </p:cNvPr>
          <p:cNvCxnSpPr>
            <a:stCxn id="17" idx="3"/>
          </p:cNvCxnSpPr>
          <p:nvPr/>
        </p:nvCxnSpPr>
        <p:spPr>
          <a:xfrm>
            <a:off x="2788166" y="2871772"/>
            <a:ext cx="407753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con angoli arrotondati 26">
            <a:extLst>
              <a:ext uri="{FF2B5EF4-FFF2-40B4-BE49-F238E27FC236}">
                <a16:creationId xmlns:a16="http://schemas.microsoft.com/office/drawing/2014/main" id="{1540D508-86D1-4B2E-B32B-76DA540EB930}"/>
              </a:ext>
            </a:extLst>
          </p:cNvPr>
          <p:cNvSpPr/>
          <p:nvPr/>
        </p:nvSpPr>
        <p:spPr>
          <a:xfrm>
            <a:off x="3332703" y="4930988"/>
            <a:ext cx="930120" cy="39349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chemeClr val="tx1"/>
                </a:solidFill>
              </a:rPr>
              <a:t>Comandi di velocità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7562360E-25ED-4EBA-A01E-F4E9DF25E892}"/>
              </a:ext>
            </a:extLst>
          </p:cNvPr>
          <p:cNvCxnSpPr>
            <a:cxnSpLocks/>
          </p:cNvCxnSpPr>
          <p:nvPr/>
        </p:nvCxnSpPr>
        <p:spPr>
          <a:xfrm>
            <a:off x="3792506" y="4406247"/>
            <a:ext cx="0" cy="52474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e 20">
            <a:extLst>
              <a:ext uri="{FF2B5EF4-FFF2-40B4-BE49-F238E27FC236}">
                <a16:creationId xmlns:a16="http://schemas.microsoft.com/office/drawing/2014/main" id="{84A729BC-F16B-46CF-AC8A-04F33B122EEB}"/>
              </a:ext>
            </a:extLst>
          </p:cNvPr>
          <p:cNvSpPr/>
          <p:nvPr/>
        </p:nvSpPr>
        <p:spPr>
          <a:xfrm>
            <a:off x="3207160" y="2675026"/>
            <a:ext cx="1199943" cy="39349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chemeClr val="tx1"/>
                </a:solidFill>
              </a:rPr>
              <a:t>Global</a:t>
            </a:r>
          </a:p>
          <a:p>
            <a:pPr algn="ctr"/>
            <a:r>
              <a:rPr lang="it-IT" sz="1200" b="1" dirty="0">
                <a:solidFill>
                  <a:schemeClr val="tx1"/>
                </a:solidFill>
              </a:rPr>
              <a:t>planner</a:t>
            </a: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517F8E16-6CD1-482A-967A-41223ED2097A}"/>
              </a:ext>
            </a:extLst>
          </p:cNvPr>
          <p:cNvSpPr/>
          <p:nvPr/>
        </p:nvSpPr>
        <p:spPr>
          <a:xfrm>
            <a:off x="4795388" y="2676972"/>
            <a:ext cx="1199943" cy="39349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chemeClr val="tx1"/>
                </a:solidFill>
              </a:rPr>
              <a:t>Global</a:t>
            </a:r>
          </a:p>
          <a:p>
            <a:pPr algn="ctr"/>
            <a:r>
              <a:rPr lang="it-IT" sz="1200" b="1" dirty="0" err="1">
                <a:solidFill>
                  <a:schemeClr val="tx1"/>
                </a:solidFill>
              </a:rPr>
              <a:t>costmap</a:t>
            </a:r>
            <a:endParaRPr lang="it-IT" sz="1200" b="1" dirty="0">
              <a:solidFill>
                <a:schemeClr val="tx1"/>
              </a:solidFill>
            </a:endParaRP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FAE9D83B-8101-4D8C-B929-50446F367E13}"/>
              </a:ext>
            </a:extLst>
          </p:cNvPr>
          <p:cNvCxnSpPr>
            <a:stCxn id="22" idx="2"/>
            <a:endCxn id="21" idx="6"/>
          </p:cNvCxnSpPr>
          <p:nvPr/>
        </p:nvCxnSpPr>
        <p:spPr>
          <a:xfrm flipH="1" flipV="1">
            <a:off x="4407103" y="2871772"/>
            <a:ext cx="388286" cy="194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e 23">
            <a:extLst>
              <a:ext uri="{FF2B5EF4-FFF2-40B4-BE49-F238E27FC236}">
                <a16:creationId xmlns:a16="http://schemas.microsoft.com/office/drawing/2014/main" id="{03BAA30A-E079-45BE-9EFB-91F4A9FA706A}"/>
              </a:ext>
            </a:extLst>
          </p:cNvPr>
          <p:cNvSpPr/>
          <p:nvPr/>
        </p:nvSpPr>
        <p:spPr>
          <a:xfrm>
            <a:off x="3197792" y="4012755"/>
            <a:ext cx="1199943" cy="39349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chemeClr val="tx1"/>
                </a:solidFill>
              </a:rPr>
              <a:t>Local</a:t>
            </a:r>
          </a:p>
          <a:p>
            <a:pPr algn="ctr"/>
            <a:r>
              <a:rPr lang="it-IT" sz="1200" b="1" dirty="0">
                <a:solidFill>
                  <a:schemeClr val="tx1"/>
                </a:solidFill>
              </a:rPr>
              <a:t>planner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C3F78D7B-564B-4ABA-BE0C-7DDE883A11EB}"/>
              </a:ext>
            </a:extLst>
          </p:cNvPr>
          <p:cNvCxnSpPr>
            <a:stCxn id="21" idx="4"/>
            <a:endCxn id="24" idx="0"/>
          </p:cNvCxnSpPr>
          <p:nvPr/>
        </p:nvCxnSpPr>
        <p:spPr>
          <a:xfrm flipH="1">
            <a:off x="3797764" y="3068518"/>
            <a:ext cx="9368" cy="94423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e 25">
            <a:extLst>
              <a:ext uri="{FF2B5EF4-FFF2-40B4-BE49-F238E27FC236}">
                <a16:creationId xmlns:a16="http://schemas.microsoft.com/office/drawing/2014/main" id="{F6385DDF-13A0-403A-86C6-2CE7C0A0CDB3}"/>
              </a:ext>
            </a:extLst>
          </p:cNvPr>
          <p:cNvSpPr/>
          <p:nvPr/>
        </p:nvSpPr>
        <p:spPr>
          <a:xfrm>
            <a:off x="4795388" y="4012755"/>
            <a:ext cx="1199943" cy="39349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chemeClr val="tx1"/>
                </a:solidFill>
              </a:rPr>
              <a:t>Local</a:t>
            </a:r>
          </a:p>
          <a:p>
            <a:pPr algn="ctr"/>
            <a:r>
              <a:rPr lang="it-IT" sz="1200" b="1" dirty="0" err="1">
                <a:solidFill>
                  <a:schemeClr val="tx1"/>
                </a:solidFill>
              </a:rPr>
              <a:t>costmap</a:t>
            </a:r>
            <a:endParaRPr lang="it-IT" sz="1200" b="1" dirty="0">
              <a:solidFill>
                <a:schemeClr val="tx1"/>
              </a:solidFill>
            </a:endParaRP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18CB3C89-DF67-499A-826C-B71059DFFF26}"/>
              </a:ext>
            </a:extLst>
          </p:cNvPr>
          <p:cNvCxnSpPr/>
          <p:nvPr/>
        </p:nvCxnSpPr>
        <p:spPr>
          <a:xfrm flipH="1" flipV="1">
            <a:off x="4397205" y="4209502"/>
            <a:ext cx="388286" cy="194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e 27">
            <a:extLst>
              <a:ext uri="{FF2B5EF4-FFF2-40B4-BE49-F238E27FC236}">
                <a16:creationId xmlns:a16="http://schemas.microsoft.com/office/drawing/2014/main" id="{8D331935-8CB8-4EA2-8906-C11EB6ABD32B}"/>
              </a:ext>
            </a:extLst>
          </p:cNvPr>
          <p:cNvSpPr/>
          <p:nvPr/>
        </p:nvSpPr>
        <p:spPr>
          <a:xfrm>
            <a:off x="3972029" y="3352445"/>
            <a:ext cx="1199943" cy="39349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chemeClr val="tx1"/>
                </a:solidFill>
              </a:rPr>
              <a:t>Recovery</a:t>
            </a: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674C17CD-7FF9-4364-9AF0-3CE8AC875BA8}"/>
              </a:ext>
            </a:extLst>
          </p:cNvPr>
          <p:cNvCxnSpPr>
            <a:stCxn id="22" idx="3"/>
            <a:endCxn id="28" idx="0"/>
          </p:cNvCxnSpPr>
          <p:nvPr/>
        </p:nvCxnSpPr>
        <p:spPr>
          <a:xfrm flipH="1">
            <a:off x="4572000" y="3012839"/>
            <a:ext cx="399116" cy="33960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4DB97B37-3BED-445F-B2E9-493561CB5BE2}"/>
              </a:ext>
            </a:extLst>
          </p:cNvPr>
          <p:cNvCxnSpPr>
            <a:stCxn id="26" idx="1"/>
            <a:endCxn id="28" idx="4"/>
          </p:cNvCxnSpPr>
          <p:nvPr/>
        </p:nvCxnSpPr>
        <p:spPr>
          <a:xfrm flipH="1" flipV="1">
            <a:off x="4572000" y="3745937"/>
            <a:ext cx="399116" cy="32444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con angoli arrotondati 4">
            <a:extLst>
              <a:ext uri="{FF2B5EF4-FFF2-40B4-BE49-F238E27FC236}">
                <a16:creationId xmlns:a16="http://schemas.microsoft.com/office/drawing/2014/main" id="{BA6FB90E-159D-4870-A45C-675F81CD8000}"/>
              </a:ext>
            </a:extLst>
          </p:cNvPr>
          <p:cNvSpPr/>
          <p:nvPr/>
        </p:nvSpPr>
        <p:spPr>
          <a:xfrm>
            <a:off x="2906485" y="2442000"/>
            <a:ext cx="3331031" cy="220930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42" name="Titolo 1">
            <a:extLst>
              <a:ext uri="{FF2B5EF4-FFF2-40B4-BE49-F238E27FC236}">
                <a16:creationId xmlns:a16="http://schemas.microsoft.com/office/drawing/2014/main" id="{DA5C8764-C8FA-48D3-B991-4E77D955F482}"/>
              </a:ext>
            </a:extLst>
          </p:cNvPr>
          <p:cNvSpPr txBox="1">
            <a:spLocks/>
          </p:cNvSpPr>
          <p:nvPr/>
        </p:nvSpPr>
        <p:spPr>
          <a:xfrm>
            <a:off x="1137278" y="101162"/>
            <a:ext cx="4530125" cy="63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1400" b="1" dirty="0">
                <a:latin typeface="+mn-lt"/>
              </a:rPr>
              <a:t>Università degli studi di Milano Bicocca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Dipartimento di Informatica, Sistemistica e Comunicazione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Corso di Laurea in Informatica</a:t>
            </a:r>
          </a:p>
        </p:txBody>
      </p:sp>
      <p:sp>
        <p:nvSpPr>
          <p:cNvPr id="43" name="Rettangolo 5">
            <a:extLst>
              <a:ext uri="{FF2B5EF4-FFF2-40B4-BE49-F238E27FC236}">
                <a16:creationId xmlns:a16="http://schemas.microsoft.com/office/drawing/2014/main" id="{7CAFFB9C-1470-40D9-9847-B5B977A11748}"/>
              </a:ext>
            </a:extLst>
          </p:cNvPr>
          <p:cNvSpPr/>
          <p:nvPr/>
        </p:nvSpPr>
        <p:spPr>
          <a:xfrm>
            <a:off x="0" y="844890"/>
            <a:ext cx="9144000" cy="682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Immagine 6">
            <a:extLst>
              <a:ext uri="{FF2B5EF4-FFF2-40B4-BE49-F238E27FC236}">
                <a16:creationId xmlns:a16="http://schemas.microsoft.com/office/drawing/2014/main" id="{CB58E758-5C19-4C7E-AB22-0A93BE310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" y="43056"/>
            <a:ext cx="717091" cy="69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magine 12">
            <a:extLst>
              <a:ext uri="{FF2B5EF4-FFF2-40B4-BE49-F238E27FC236}">
                <a16:creationId xmlns:a16="http://schemas.microsoft.com/office/drawing/2014/main" id="{1B0D11E2-438C-4754-9345-FC9C6567C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6" y="98150"/>
            <a:ext cx="645956" cy="638698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15173462-F5F1-4EAB-A8CD-3DB794952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37" y="97504"/>
            <a:ext cx="546994" cy="639344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BFCF6C8-F520-4737-97A7-75B41D55A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z="1600" smtClean="0">
                <a:solidFill>
                  <a:schemeClr val="tx1"/>
                </a:solidFill>
              </a:rPr>
              <a:t>4</a:t>
            </a:fld>
            <a:endParaRPr lang="de-D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1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7" grpId="0" animBg="1"/>
      <p:bldP spid="19" grpId="0" animBg="1"/>
      <p:bldP spid="21" grpId="0" animBg="1"/>
      <p:bldP spid="22" grpId="0" animBg="1"/>
      <p:bldP spid="24" grpId="0" animBg="1"/>
      <p:bldP spid="26" grpId="0" animBg="1"/>
      <p:bldP spid="28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4D6A3D-28C3-4FFF-AA72-D1DE2A926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52" y="854870"/>
            <a:ext cx="7533130" cy="810354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 Black" panose="020B0A04020102020204" pitchFamily="34" charset="0"/>
              </a:rPr>
              <a:t>RILEVAMENTO CORSIA</a:t>
            </a:r>
            <a:endParaRPr lang="it-IT" sz="4000" dirty="0">
              <a:latin typeface="Arial Black" panose="020B0A0402010202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AE40B7FA-6A7B-4C59-B120-002CEE5F00B4}"/>
              </a:ext>
            </a:extLst>
          </p:cNvPr>
          <p:cNvGrpSpPr/>
          <p:nvPr/>
        </p:nvGrpSpPr>
        <p:grpSpPr>
          <a:xfrm>
            <a:off x="57870" y="1733548"/>
            <a:ext cx="9040590" cy="920219"/>
            <a:chOff x="113575" y="2960844"/>
            <a:chExt cx="9040590" cy="920219"/>
          </a:xfrm>
        </p:grpSpPr>
        <p:sp>
          <p:nvSpPr>
            <p:cNvPr id="6" name="Figura a mano libera: forma 5">
              <a:extLst>
                <a:ext uri="{FF2B5EF4-FFF2-40B4-BE49-F238E27FC236}">
                  <a16:creationId xmlns:a16="http://schemas.microsoft.com/office/drawing/2014/main" id="{E95C5439-AB28-46D2-9C02-5D33B590BF90}"/>
                </a:ext>
              </a:extLst>
            </p:cNvPr>
            <p:cNvSpPr/>
            <p:nvPr/>
          </p:nvSpPr>
          <p:spPr>
            <a:xfrm>
              <a:off x="113575" y="2960844"/>
              <a:ext cx="1046414" cy="920219"/>
            </a:xfrm>
            <a:custGeom>
              <a:avLst/>
              <a:gdLst>
                <a:gd name="connsiteX0" fmla="*/ 0 w 1556627"/>
                <a:gd name="connsiteY0" fmla="*/ 122696 h 1226959"/>
                <a:gd name="connsiteX1" fmla="*/ 122696 w 1556627"/>
                <a:gd name="connsiteY1" fmla="*/ 0 h 1226959"/>
                <a:gd name="connsiteX2" fmla="*/ 1433931 w 1556627"/>
                <a:gd name="connsiteY2" fmla="*/ 0 h 1226959"/>
                <a:gd name="connsiteX3" fmla="*/ 1556627 w 1556627"/>
                <a:gd name="connsiteY3" fmla="*/ 122696 h 1226959"/>
                <a:gd name="connsiteX4" fmla="*/ 1556627 w 1556627"/>
                <a:gd name="connsiteY4" fmla="*/ 1104263 h 1226959"/>
                <a:gd name="connsiteX5" fmla="*/ 1433931 w 1556627"/>
                <a:gd name="connsiteY5" fmla="*/ 1226959 h 1226959"/>
                <a:gd name="connsiteX6" fmla="*/ 122696 w 1556627"/>
                <a:gd name="connsiteY6" fmla="*/ 1226959 h 1226959"/>
                <a:gd name="connsiteX7" fmla="*/ 0 w 1556627"/>
                <a:gd name="connsiteY7" fmla="*/ 1104263 h 1226959"/>
                <a:gd name="connsiteX8" fmla="*/ 0 w 1556627"/>
                <a:gd name="connsiteY8" fmla="*/ 122696 h 122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6627" h="1226959">
                  <a:moveTo>
                    <a:pt x="0" y="122696"/>
                  </a:moveTo>
                  <a:cubicBezTo>
                    <a:pt x="0" y="54933"/>
                    <a:pt x="54933" y="0"/>
                    <a:pt x="122696" y="0"/>
                  </a:cubicBezTo>
                  <a:lnTo>
                    <a:pt x="1433931" y="0"/>
                  </a:lnTo>
                  <a:cubicBezTo>
                    <a:pt x="1501694" y="0"/>
                    <a:pt x="1556627" y="54933"/>
                    <a:pt x="1556627" y="122696"/>
                  </a:cubicBezTo>
                  <a:lnTo>
                    <a:pt x="1556627" y="1104263"/>
                  </a:lnTo>
                  <a:cubicBezTo>
                    <a:pt x="1556627" y="1172026"/>
                    <a:pt x="1501694" y="1226959"/>
                    <a:pt x="1433931" y="1226959"/>
                  </a:cubicBezTo>
                  <a:lnTo>
                    <a:pt x="122696" y="1226959"/>
                  </a:lnTo>
                  <a:cubicBezTo>
                    <a:pt x="54933" y="1226959"/>
                    <a:pt x="0" y="1172026"/>
                    <a:pt x="0" y="1104263"/>
                  </a:cubicBezTo>
                  <a:lnTo>
                    <a:pt x="0" y="122696"/>
                  </a:ln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84102" tIns="84102" rIns="84102" bIns="84102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dirty="0" err="1">
                  <a:latin typeface="Bahnschrift SemiBold" panose="020B0502040204020203" pitchFamily="34" charset="0"/>
                </a:rPr>
                <a:t>Immagine</a:t>
              </a:r>
              <a:r>
                <a:rPr lang="en-US" sz="1500" dirty="0">
                  <a:latin typeface="Bahnschrift SemiBold" panose="020B0502040204020203" pitchFamily="34" charset="0"/>
                </a:rPr>
                <a:t> in input</a:t>
              </a:r>
              <a:endParaRPr lang="it-IT" sz="15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D6D8A63C-7B3A-4824-AE83-B4D7606FDA5D}"/>
                </a:ext>
              </a:extLst>
            </p:cNvPr>
            <p:cNvSpPr/>
            <p:nvPr/>
          </p:nvSpPr>
          <p:spPr>
            <a:xfrm>
              <a:off x="1218604" y="3313753"/>
              <a:ext cx="197036" cy="230495"/>
            </a:xfrm>
            <a:custGeom>
              <a:avLst/>
              <a:gdLst>
                <a:gd name="connsiteX0" fmla="*/ 0 w 262715"/>
                <a:gd name="connsiteY0" fmla="*/ 61465 h 307327"/>
                <a:gd name="connsiteX1" fmla="*/ 131358 w 262715"/>
                <a:gd name="connsiteY1" fmla="*/ 61465 h 307327"/>
                <a:gd name="connsiteX2" fmla="*/ 131358 w 262715"/>
                <a:gd name="connsiteY2" fmla="*/ 0 h 307327"/>
                <a:gd name="connsiteX3" fmla="*/ 262715 w 262715"/>
                <a:gd name="connsiteY3" fmla="*/ 153664 h 307327"/>
                <a:gd name="connsiteX4" fmla="*/ 131358 w 262715"/>
                <a:gd name="connsiteY4" fmla="*/ 307327 h 307327"/>
                <a:gd name="connsiteX5" fmla="*/ 131358 w 262715"/>
                <a:gd name="connsiteY5" fmla="*/ 245862 h 307327"/>
                <a:gd name="connsiteX6" fmla="*/ 0 w 262715"/>
                <a:gd name="connsiteY6" fmla="*/ 245862 h 307327"/>
                <a:gd name="connsiteX7" fmla="*/ 0 w 262715"/>
                <a:gd name="connsiteY7" fmla="*/ 61465 h 30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2715" h="307327">
                  <a:moveTo>
                    <a:pt x="0" y="61465"/>
                  </a:moveTo>
                  <a:lnTo>
                    <a:pt x="131358" y="61465"/>
                  </a:lnTo>
                  <a:lnTo>
                    <a:pt x="131358" y="0"/>
                  </a:lnTo>
                  <a:lnTo>
                    <a:pt x="262715" y="153664"/>
                  </a:lnTo>
                  <a:lnTo>
                    <a:pt x="131358" y="307327"/>
                  </a:lnTo>
                  <a:lnTo>
                    <a:pt x="131358" y="245862"/>
                  </a:lnTo>
                  <a:lnTo>
                    <a:pt x="0" y="245862"/>
                  </a:lnTo>
                  <a:lnTo>
                    <a:pt x="0" y="61465"/>
                  </a:lnTo>
                  <a:close/>
                </a:path>
              </a:pathLst>
            </a:custGeom>
          </p:spPr>
          <p:style>
            <a:lnRef idx="0">
              <a:schemeClr val="accent1">
                <a:shade val="90000"/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46099" rIns="59111" bIns="46099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1500"/>
            </a:p>
          </p:txBody>
        </p:sp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F5E6AA67-AE51-4BD7-A161-3C5CCB365B0D}"/>
                </a:ext>
              </a:extLst>
            </p:cNvPr>
            <p:cNvSpPr/>
            <p:nvPr/>
          </p:nvSpPr>
          <p:spPr>
            <a:xfrm>
              <a:off x="1476793" y="3049471"/>
              <a:ext cx="1279421" cy="783506"/>
            </a:xfrm>
            <a:custGeom>
              <a:avLst/>
              <a:gdLst>
                <a:gd name="connsiteX0" fmla="*/ 0 w 1726363"/>
                <a:gd name="connsiteY0" fmla="*/ 104467 h 1044674"/>
                <a:gd name="connsiteX1" fmla="*/ 104467 w 1726363"/>
                <a:gd name="connsiteY1" fmla="*/ 0 h 1044674"/>
                <a:gd name="connsiteX2" fmla="*/ 1621896 w 1726363"/>
                <a:gd name="connsiteY2" fmla="*/ 0 h 1044674"/>
                <a:gd name="connsiteX3" fmla="*/ 1726363 w 1726363"/>
                <a:gd name="connsiteY3" fmla="*/ 104467 h 1044674"/>
                <a:gd name="connsiteX4" fmla="*/ 1726363 w 1726363"/>
                <a:gd name="connsiteY4" fmla="*/ 940207 h 1044674"/>
                <a:gd name="connsiteX5" fmla="*/ 1621896 w 1726363"/>
                <a:gd name="connsiteY5" fmla="*/ 1044674 h 1044674"/>
                <a:gd name="connsiteX6" fmla="*/ 104467 w 1726363"/>
                <a:gd name="connsiteY6" fmla="*/ 1044674 h 1044674"/>
                <a:gd name="connsiteX7" fmla="*/ 0 w 1726363"/>
                <a:gd name="connsiteY7" fmla="*/ 940207 h 1044674"/>
                <a:gd name="connsiteX8" fmla="*/ 0 w 1726363"/>
                <a:gd name="connsiteY8" fmla="*/ 104467 h 104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6363" h="1044674">
                  <a:moveTo>
                    <a:pt x="0" y="104467"/>
                  </a:moveTo>
                  <a:cubicBezTo>
                    <a:pt x="0" y="46771"/>
                    <a:pt x="46771" y="0"/>
                    <a:pt x="104467" y="0"/>
                  </a:cubicBezTo>
                  <a:lnTo>
                    <a:pt x="1621896" y="0"/>
                  </a:lnTo>
                  <a:cubicBezTo>
                    <a:pt x="1679592" y="0"/>
                    <a:pt x="1726363" y="46771"/>
                    <a:pt x="1726363" y="104467"/>
                  </a:cubicBezTo>
                  <a:lnTo>
                    <a:pt x="1726363" y="940207"/>
                  </a:lnTo>
                  <a:cubicBezTo>
                    <a:pt x="1726363" y="997903"/>
                    <a:pt x="1679592" y="1044674"/>
                    <a:pt x="1621896" y="1044674"/>
                  </a:cubicBezTo>
                  <a:lnTo>
                    <a:pt x="104467" y="1044674"/>
                  </a:lnTo>
                  <a:cubicBezTo>
                    <a:pt x="46771" y="1044674"/>
                    <a:pt x="0" y="997903"/>
                    <a:pt x="0" y="940207"/>
                  </a:cubicBezTo>
                  <a:lnTo>
                    <a:pt x="0" y="104467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80000"/>
                <a:hueOff val="69857"/>
                <a:satOff val="-1251"/>
                <a:lumOff val="5317"/>
                <a:alphaOff val="0"/>
              </a:schemeClr>
            </a:fillRef>
            <a:effectRef idx="1">
              <a:schemeClr val="accent1">
                <a:shade val="80000"/>
                <a:hueOff val="69857"/>
                <a:satOff val="-1251"/>
                <a:lumOff val="5317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0098" tIns="80098" rIns="80098" bIns="80098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dirty="0" err="1">
                  <a:latin typeface="Bahnschrift SemiBold" panose="020B0502040204020203" pitchFamily="34" charset="0"/>
                </a:rPr>
                <a:t>Conversione</a:t>
              </a:r>
              <a:r>
                <a:rPr lang="en-US" sz="1500" dirty="0">
                  <a:latin typeface="Bahnschrift SemiBold" panose="020B0502040204020203" pitchFamily="34" charset="0"/>
                </a:rPr>
                <a:t> in </a:t>
              </a:r>
              <a:r>
                <a:rPr lang="en-US" sz="1500" dirty="0" err="1">
                  <a:latin typeface="Bahnschrift SemiBold" panose="020B0502040204020203" pitchFamily="34" charset="0"/>
                </a:rPr>
                <a:t>scala</a:t>
              </a:r>
              <a:r>
                <a:rPr lang="en-US" sz="1500" dirty="0">
                  <a:latin typeface="Bahnschrift SemiBold" panose="020B0502040204020203" pitchFamily="34" charset="0"/>
                </a:rPr>
                <a:t> di grigio</a:t>
              </a:r>
              <a:endParaRPr lang="it-IT" sz="15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0242ABA8-0749-4D59-9945-846BA9321458}"/>
                </a:ext>
              </a:extLst>
            </p:cNvPr>
            <p:cNvSpPr/>
            <p:nvPr/>
          </p:nvSpPr>
          <p:spPr>
            <a:xfrm>
              <a:off x="2828501" y="3313753"/>
              <a:ext cx="197036" cy="230495"/>
            </a:xfrm>
            <a:custGeom>
              <a:avLst/>
              <a:gdLst>
                <a:gd name="connsiteX0" fmla="*/ 0 w 262715"/>
                <a:gd name="connsiteY0" fmla="*/ 61465 h 307327"/>
                <a:gd name="connsiteX1" fmla="*/ 131358 w 262715"/>
                <a:gd name="connsiteY1" fmla="*/ 61465 h 307327"/>
                <a:gd name="connsiteX2" fmla="*/ 131358 w 262715"/>
                <a:gd name="connsiteY2" fmla="*/ 0 h 307327"/>
                <a:gd name="connsiteX3" fmla="*/ 262715 w 262715"/>
                <a:gd name="connsiteY3" fmla="*/ 153664 h 307327"/>
                <a:gd name="connsiteX4" fmla="*/ 131358 w 262715"/>
                <a:gd name="connsiteY4" fmla="*/ 307327 h 307327"/>
                <a:gd name="connsiteX5" fmla="*/ 131358 w 262715"/>
                <a:gd name="connsiteY5" fmla="*/ 245862 h 307327"/>
                <a:gd name="connsiteX6" fmla="*/ 0 w 262715"/>
                <a:gd name="connsiteY6" fmla="*/ 245862 h 307327"/>
                <a:gd name="connsiteX7" fmla="*/ 0 w 262715"/>
                <a:gd name="connsiteY7" fmla="*/ 61465 h 30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2715" h="307327">
                  <a:moveTo>
                    <a:pt x="0" y="61465"/>
                  </a:moveTo>
                  <a:lnTo>
                    <a:pt x="131358" y="61465"/>
                  </a:lnTo>
                  <a:lnTo>
                    <a:pt x="131358" y="0"/>
                  </a:lnTo>
                  <a:lnTo>
                    <a:pt x="262715" y="153664"/>
                  </a:lnTo>
                  <a:lnTo>
                    <a:pt x="131358" y="307327"/>
                  </a:lnTo>
                  <a:lnTo>
                    <a:pt x="131358" y="245862"/>
                  </a:lnTo>
                  <a:lnTo>
                    <a:pt x="0" y="245862"/>
                  </a:lnTo>
                  <a:lnTo>
                    <a:pt x="0" y="61465"/>
                  </a:lnTo>
                  <a:close/>
                </a:path>
              </a:pathLst>
            </a:custGeom>
          </p:spPr>
          <p:style>
            <a:lnRef idx="0">
              <a:schemeClr val="accent1">
                <a:shade val="90000"/>
                <a:hueOff val="87306"/>
                <a:satOff val="-1495"/>
                <a:lumOff val="5990"/>
                <a:alphaOff val="0"/>
              </a:schemeClr>
            </a:lnRef>
            <a:fillRef idx="2">
              <a:schemeClr val="accent1">
                <a:shade val="90000"/>
                <a:hueOff val="87306"/>
                <a:satOff val="-1495"/>
                <a:lumOff val="5990"/>
                <a:alphaOff val="0"/>
              </a:schemeClr>
            </a:fillRef>
            <a:effectRef idx="1">
              <a:schemeClr val="accent1">
                <a:shade val="90000"/>
                <a:hueOff val="87306"/>
                <a:satOff val="-1495"/>
                <a:lumOff val="599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46099" rIns="59111" bIns="46099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1500"/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BFDACA81-7A81-4F9F-8426-733B6A7A245E}"/>
                </a:ext>
              </a:extLst>
            </p:cNvPr>
            <p:cNvSpPr/>
            <p:nvPr/>
          </p:nvSpPr>
          <p:spPr>
            <a:xfrm>
              <a:off x="3024319" y="3046450"/>
              <a:ext cx="1126838" cy="792303"/>
            </a:xfrm>
            <a:custGeom>
              <a:avLst/>
              <a:gdLst>
                <a:gd name="connsiteX0" fmla="*/ 0 w 1363543"/>
                <a:gd name="connsiteY0" fmla="*/ 104467 h 1044674"/>
                <a:gd name="connsiteX1" fmla="*/ 104467 w 1363543"/>
                <a:gd name="connsiteY1" fmla="*/ 0 h 1044674"/>
                <a:gd name="connsiteX2" fmla="*/ 1259076 w 1363543"/>
                <a:gd name="connsiteY2" fmla="*/ 0 h 1044674"/>
                <a:gd name="connsiteX3" fmla="*/ 1363543 w 1363543"/>
                <a:gd name="connsiteY3" fmla="*/ 104467 h 1044674"/>
                <a:gd name="connsiteX4" fmla="*/ 1363543 w 1363543"/>
                <a:gd name="connsiteY4" fmla="*/ 940207 h 1044674"/>
                <a:gd name="connsiteX5" fmla="*/ 1259076 w 1363543"/>
                <a:gd name="connsiteY5" fmla="*/ 1044674 h 1044674"/>
                <a:gd name="connsiteX6" fmla="*/ 104467 w 1363543"/>
                <a:gd name="connsiteY6" fmla="*/ 1044674 h 1044674"/>
                <a:gd name="connsiteX7" fmla="*/ 0 w 1363543"/>
                <a:gd name="connsiteY7" fmla="*/ 940207 h 1044674"/>
                <a:gd name="connsiteX8" fmla="*/ 0 w 1363543"/>
                <a:gd name="connsiteY8" fmla="*/ 104467 h 104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3543" h="1044674">
                  <a:moveTo>
                    <a:pt x="0" y="104467"/>
                  </a:moveTo>
                  <a:cubicBezTo>
                    <a:pt x="0" y="46771"/>
                    <a:pt x="46771" y="0"/>
                    <a:pt x="104467" y="0"/>
                  </a:cubicBezTo>
                  <a:lnTo>
                    <a:pt x="1259076" y="0"/>
                  </a:lnTo>
                  <a:cubicBezTo>
                    <a:pt x="1316772" y="0"/>
                    <a:pt x="1363543" y="46771"/>
                    <a:pt x="1363543" y="104467"/>
                  </a:cubicBezTo>
                  <a:lnTo>
                    <a:pt x="1363543" y="940207"/>
                  </a:lnTo>
                  <a:cubicBezTo>
                    <a:pt x="1363543" y="997903"/>
                    <a:pt x="1316772" y="1044674"/>
                    <a:pt x="1259076" y="1044674"/>
                  </a:cubicBezTo>
                  <a:lnTo>
                    <a:pt x="104467" y="1044674"/>
                  </a:lnTo>
                  <a:cubicBezTo>
                    <a:pt x="46771" y="1044674"/>
                    <a:pt x="0" y="997903"/>
                    <a:pt x="0" y="940207"/>
                  </a:cubicBezTo>
                  <a:lnTo>
                    <a:pt x="0" y="104467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80000"/>
                <a:hueOff val="139713"/>
                <a:satOff val="-2502"/>
                <a:lumOff val="10634"/>
                <a:alphaOff val="0"/>
              </a:schemeClr>
            </a:fillRef>
            <a:effectRef idx="1">
              <a:schemeClr val="accent1">
                <a:shade val="80000"/>
                <a:hueOff val="139713"/>
                <a:satOff val="-2502"/>
                <a:lumOff val="10634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0098" tIns="80098" rIns="80098" bIns="80098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dirty="0" err="1">
                  <a:latin typeface="Bahnschrift SemiBold" panose="020B0502040204020203" pitchFamily="34" charset="0"/>
                </a:rPr>
                <a:t>Filtraggio</a:t>
              </a:r>
              <a:endParaRPr lang="it-IT" sz="15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8943943F-591B-4C4B-85A1-274503FEF14C}"/>
                </a:ext>
              </a:extLst>
            </p:cNvPr>
            <p:cNvSpPr/>
            <p:nvPr/>
          </p:nvSpPr>
          <p:spPr>
            <a:xfrm>
              <a:off x="4166230" y="3328910"/>
              <a:ext cx="197036" cy="230495"/>
            </a:xfrm>
            <a:custGeom>
              <a:avLst/>
              <a:gdLst>
                <a:gd name="connsiteX0" fmla="*/ 0 w 262715"/>
                <a:gd name="connsiteY0" fmla="*/ 61465 h 307327"/>
                <a:gd name="connsiteX1" fmla="*/ 131358 w 262715"/>
                <a:gd name="connsiteY1" fmla="*/ 61465 h 307327"/>
                <a:gd name="connsiteX2" fmla="*/ 131358 w 262715"/>
                <a:gd name="connsiteY2" fmla="*/ 0 h 307327"/>
                <a:gd name="connsiteX3" fmla="*/ 262715 w 262715"/>
                <a:gd name="connsiteY3" fmla="*/ 153664 h 307327"/>
                <a:gd name="connsiteX4" fmla="*/ 131358 w 262715"/>
                <a:gd name="connsiteY4" fmla="*/ 307327 h 307327"/>
                <a:gd name="connsiteX5" fmla="*/ 131358 w 262715"/>
                <a:gd name="connsiteY5" fmla="*/ 245862 h 307327"/>
                <a:gd name="connsiteX6" fmla="*/ 0 w 262715"/>
                <a:gd name="connsiteY6" fmla="*/ 245862 h 307327"/>
                <a:gd name="connsiteX7" fmla="*/ 0 w 262715"/>
                <a:gd name="connsiteY7" fmla="*/ 61465 h 30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2715" h="307327">
                  <a:moveTo>
                    <a:pt x="0" y="61465"/>
                  </a:moveTo>
                  <a:lnTo>
                    <a:pt x="131358" y="61465"/>
                  </a:lnTo>
                  <a:lnTo>
                    <a:pt x="131358" y="0"/>
                  </a:lnTo>
                  <a:lnTo>
                    <a:pt x="262715" y="153664"/>
                  </a:lnTo>
                  <a:lnTo>
                    <a:pt x="131358" y="307327"/>
                  </a:lnTo>
                  <a:lnTo>
                    <a:pt x="131358" y="245862"/>
                  </a:lnTo>
                  <a:lnTo>
                    <a:pt x="0" y="245862"/>
                  </a:lnTo>
                  <a:lnTo>
                    <a:pt x="0" y="61465"/>
                  </a:lnTo>
                  <a:close/>
                </a:path>
              </a:pathLst>
            </a:custGeom>
          </p:spPr>
          <p:style>
            <a:lnRef idx="0">
              <a:schemeClr val="accent1">
                <a:shade val="90000"/>
                <a:hueOff val="174613"/>
                <a:satOff val="-2991"/>
                <a:lumOff val="11980"/>
                <a:alphaOff val="0"/>
              </a:schemeClr>
            </a:lnRef>
            <a:fillRef idx="2">
              <a:schemeClr val="accent1">
                <a:shade val="90000"/>
                <a:hueOff val="174613"/>
                <a:satOff val="-2991"/>
                <a:lumOff val="11980"/>
                <a:alphaOff val="0"/>
              </a:schemeClr>
            </a:fillRef>
            <a:effectRef idx="1">
              <a:schemeClr val="accent1">
                <a:shade val="90000"/>
                <a:hueOff val="174613"/>
                <a:satOff val="-2991"/>
                <a:lumOff val="1198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46099" rIns="59111" bIns="46099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1500" dirty="0"/>
            </a:p>
          </p:txBody>
        </p:sp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4CB7C65A-067A-4D91-8CC7-D8B419F7DDE6}"/>
                </a:ext>
              </a:extLst>
            </p:cNvPr>
            <p:cNvSpPr/>
            <p:nvPr/>
          </p:nvSpPr>
          <p:spPr>
            <a:xfrm>
              <a:off x="5848955" y="3046915"/>
              <a:ext cx="1000355" cy="810252"/>
            </a:xfrm>
            <a:custGeom>
              <a:avLst/>
              <a:gdLst>
                <a:gd name="connsiteX0" fmla="*/ 0 w 1336305"/>
                <a:gd name="connsiteY0" fmla="*/ 104467 h 1044674"/>
                <a:gd name="connsiteX1" fmla="*/ 104467 w 1336305"/>
                <a:gd name="connsiteY1" fmla="*/ 0 h 1044674"/>
                <a:gd name="connsiteX2" fmla="*/ 1231838 w 1336305"/>
                <a:gd name="connsiteY2" fmla="*/ 0 h 1044674"/>
                <a:gd name="connsiteX3" fmla="*/ 1336305 w 1336305"/>
                <a:gd name="connsiteY3" fmla="*/ 104467 h 1044674"/>
                <a:gd name="connsiteX4" fmla="*/ 1336305 w 1336305"/>
                <a:gd name="connsiteY4" fmla="*/ 940207 h 1044674"/>
                <a:gd name="connsiteX5" fmla="*/ 1231838 w 1336305"/>
                <a:gd name="connsiteY5" fmla="*/ 1044674 h 1044674"/>
                <a:gd name="connsiteX6" fmla="*/ 104467 w 1336305"/>
                <a:gd name="connsiteY6" fmla="*/ 1044674 h 1044674"/>
                <a:gd name="connsiteX7" fmla="*/ 0 w 1336305"/>
                <a:gd name="connsiteY7" fmla="*/ 940207 h 1044674"/>
                <a:gd name="connsiteX8" fmla="*/ 0 w 1336305"/>
                <a:gd name="connsiteY8" fmla="*/ 104467 h 104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6305" h="1044674">
                  <a:moveTo>
                    <a:pt x="0" y="104467"/>
                  </a:moveTo>
                  <a:cubicBezTo>
                    <a:pt x="0" y="46771"/>
                    <a:pt x="46771" y="0"/>
                    <a:pt x="104467" y="0"/>
                  </a:cubicBezTo>
                  <a:lnTo>
                    <a:pt x="1231838" y="0"/>
                  </a:lnTo>
                  <a:cubicBezTo>
                    <a:pt x="1289534" y="0"/>
                    <a:pt x="1336305" y="46771"/>
                    <a:pt x="1336305" y="104467"/>
                  </a:cubicBezTo>
                  <a:lnTo>
                    <a:pt x="1336305" y="940207"/>
                  </a:lnTo>
                  <a:cubicBezTo>
                    <a:pt x="1336305" y="997903"/>
                    <a:pt x="1289534" y="1044674"/>
                    <a:pt x="1231838" y="1044674"/>
                  </a:cubicBezTo>
                  <a:lnTo>
                    <a:pt x="104467" y="1044674"/>
                  </a:lnTo>
                  <a:cubicBezTo>
                    <a:pt x="46771" y="1044674"/>
                    <a:pt x="0" y="997903"/>
                    <a:pt x="0" y="940207"/>
                  </a:cubicBezTo>
                  <a:lnTo>
                    <a:pt x="0" y="104467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80000"/>
                <a:hueOff val="209570"/>
                <a:satOff val="-3754"/>
                <a:lumOff val="15951"/>
                <a:alphaOff val="0"/>
              </a:schemeClr>
            </a:fillRef>
            <a:effectRef idx="1">
              <a:schemeClr val="accent1">
                <a:shade val="80000"/>
                <a:hueOff val="209570"/>
                <a:satOff val="-3754"/>
                <a:lumOff val="15951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0098" tIns="80098" rIns="80098" bIns="80098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dirty="0">
                  <a:latin typeface="Bahnschrift SemiBold" panose="020B0502040204020203" pitchFamily="34" charset="0"/>
                </a:rPr>
                <a:t>Edges detection</a:t>
              </a:r>
              <a:endParaRPr lang="it-IT" sz="15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62DF959D-DB70-4AE2-B98D-FF97ED2CCEF3}"/>
                </a:ext>
              </a:extLst>
            </p:cNvPr>
            <p:cNvSpPr/>
            <p:nvPr/>
          </p:nvSpPr>
          <p:spPr>
            <a:xfrm>
              <a:off x="6930088" y="3309417"/>
              <a:ext cx="197036" cy="230495"/>
            </a:xfrm>
            <a:custGeom>
              <a:avLst/>
              <a:gdLst>
                <a:gd name="connsiteX0" fmla="*/ 0 w 262715"/>
                <a:gd name="connsiteY0" fmla="*/ 61465 h 307327"/>
                <a:gd name="connsiteX1" fmla="*/ 131358 w 262715"/>
                <a:gd name="connsiteY1" fmla="*/ 61465 h 307327"/>
                <a:gd name="connsiteX2" fmla="*/ 131358 w 262715"/>
                <a:gd name="connsiteY2" fmla="*/ 0 h 307327"/>
                <a:gd name="connsiteX3" fmla="*/ 262715 w 262715"/>
                <a:gd name="connsiteY3" fmla="*/ 153664 h 307327"/>
                <a:gd name="connsiteX4" fmla="*/ 131358 w 262715"/>
                <a:gd name="connsiteY4" fmla="*/ 307327 h 307327"/>
                <a:gd name="connsiteX5" fmla="*/ 131358 w 262715"/>
                <a:gd name="connsiteY5" fmla="*/ 245862 h 307327"/>
                <a:gd name="connsiteX6" fmla="*/ 0 w 262715"/>
                <a:gd name="connsiteY6" fmla="*/ 245862 h 307327"/>
                <a:gd name="connsiteX7" fmla="*/ 0 w 262715"/>
                <a:gd name="connsiteY7" fmla="*/ 61465 h 30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2715" h="307327">
                  <a:moveTo>
                    <a:pt x="0" y="61465"/>
                  </a:moveTo>
                  <a:lnTo>
                    <a:pt x="131358" y="61465"/>
                  </a:lnTo>
                  <a:lnTo>
                    <a:pt x="131358" y="0"/>
                  </a:lnTo>
                  <a:lnTo>
                    <a:pt x="262715" y="153664"/>
                  </a:lnTo>
                  <a:lnTo>
                    <a:pt x="131358" y="307327"/>
                  </a:lnTo>
                  <a:lnTo>
                    <a:pt x="131358" y="245862"/>
                  </a:lnTo>
                  <a:lnTo>
                    <a:pt x="0" y="245862"/>
                  </a:lnTo>
                  <a:lnTo>
                    <a:pt x="0" y="61465"/>
                  </a:lnTo>
                  <a:close/>
                </a:path>
              </a:pathLst>
            </a:custGeom>
          </p:spPr>
          <p:style>
            <a:lnRef idx="0">
              <a:schemeClr val="accent1">
                <a:shade val="90000"/>
                <a:hueOff val="261919"/>
                <a:satOff val="-4486"/>
                <a:lumOff val="17970"/>
                <a:alphaOff val="0"/>
              </a:schemeClr>
            </a:lnRef>
            <a:fillRef idx="2">
              <a:schemeClr val="accent1">
                <a:shade val="90000"/>
                <a:hueOff val="261919"/>
                <a:satOff val="-4486"/>
                <a:lumOff val="17970"/>
                <a:alphaOff val="0"/>
              </a:schemeClr>
            </a:fillRef>
            <a:effectRef idx="1">
              <a:schemeClr val="accent1">
                <a:shade val="90000"/>
                <a:hueOff val="261919"/>
                <a:satOff val="-4486"/>
                <a:lumOff val="1797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46099" rIns="59111" bIns="46099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1500" dirty="0"/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E53DEA5E-7B63-4C0B-BBA4-8B016A652BF2}"/>
                </a:ext>
              </a:extLst>
            </p:cNvPr>
            <p:cNvSpPr/>
            <p:nvPr/>
          </p:nvSpPr>
          <p:spPr>
            <a:xfrm>
              <a:off x="7148872" y="3036356"/>
              <a:ext cx="936267" cy="820811"/>
            </a:xfrm>
            <a:custGeom>
              <a:avLst/>
              <a:gdLst>
                <a:gd name="connsiteX0" fmla="*/ 0 w 1395218"/>
                <a:gd name="connsiteY0" fmla="*/ 104467 h 1044674"/>
                <a:gd name="connsiteX1" fmla="*/ 104467 w 1395218"/>
                <a:gd name="connsiteY1" fmla="*/ 0 h 1044674"/>
                <a:gd name="connsiteX2" fmla="*/ 1290751 w 1395218"/>
                <a:gd name="connsiteY2" fmla="*/ 0 h 1044674"/>
                <a:gd name="connsiteX3" fmla="*/ 1395218 w 1395218"/>
                <a:gd name="connsiteY3" fmla="*/ 104467 h 1044674"/>
                <a:gd name="connsiteX4" fmla="*/ 1395218 w 1395218"/>
                <a:gd name="connsiteY4" fmla="*/ 940207 h 1044674"/>
                <a:gd name="connsiteX5" fmla="*/ 1290751 w 1395218"/>
                <a:gd name="connsiteY5" fmla="*/ 1044674 h 1044674"/>
                <a:gd name="connsiteX6" fmla="*/ 104467 w 1395218"/>
                <a:gd name="connsiteY6" fmla="*/ 1044674 h 1044674"/>
                <a:gd name="connsiteX7" fmla="*/ 0 w 1395218"/>
                <a:gd name="connsiteY7" fmla="*/ 940207 h 1044674"/>
                <a:gd name="connsiteX8" fmla="*/ 0 w 1395218"/>
                <a:gd name="connsiteY8" fmla="*/ 104467 h 104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5218" h="1044674">
                  <a:moveTo>
                    <a:pt x="0" y="104467"/>
                  </a:moveTo>
                  <a:cubicBezTo>
                    <a:pt x="0" y="46771"/>
                    <a:pt x="46771" y="0"/>
                    <a:pt x="104467" y="0"/>
                  </a:cubicBezTo>
                  <a:lnTo>
                    <a:pt x="1290751" y="0"/>
                  </a:lnTo>
                  <a:cubicBezTo>
                    <a:pt x="1348447" y="0"/>
                    <a:pt x="1395218" y="46771"/>
                    <a:pt x="1395218" y="104467"/>
                  </a:cubicBezTo>
                  <a:lnTo>
                    <a:pt x="1395218" y="940207"/>
                  </a:lnTo>
                  <a:cubicBezTo>
                    <a:pt x="1395218" y="997903"/>
                    <a:pt x="1348447" y="1044674"/>
                    <a:pt x="1290751" y="1044674"/>
                  </a:cubicBezTo>
                  <a:lnTo>
                    <a:pt x="104467" y="1044674"/>
                  </a:lnTo>
                  <a:cubicBezTo>
                    <a:pt x="46771" y="1044674"/>
                    <a:pt x="0" y="997903"/>
                    <a:pt x="0" y="940207"/>
                  </a:cubicBezTo>
                  <a:lnTo>
                    <a:pt x="0" y="104467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80000"/>
                <a:hueOff val="279426"/>
                <a:satOff val="-5005"/>
                <a:lumOff val="21268"/>
                <a:alphaOff val="0"/>
              </a:schemeClr>
            </a:fillRef>
            <a:effectRef idx="1">
              <a:schemeClr val="accent1">
                <a:shade val="80000"/>
                <a:hueOff val="279426"/>
                <a:satOff val="-5005"/>
                <a:lumOff val="21268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0098" tIns="80098" rIns="80098" bIns="80098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dirty="0">
                  <a:latin typeface="Bahnschrift SemiBold" panose="020B0502040204020203" pitchFamily="34" charset="0"/>
                </a:rPr>
                <a:t>Hough</a:t>
              </a:r>
              <a:endParaRPr lang="it-IT" sz="15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15" name="Figura a mano libera: forma 14">
              <a:extLst>
                <a:ext uri="{FF2B5EF4-FFF2-40B4-BE49-F238E27FC236}">
                  <a16:creationId xmlns:a16="http://schemas.microsoft.com/office/drawing/2014/main" id="{A40A5C7C-D500-4BC2-AEFC-6B1CA9BCDF57}"/>
                </a:ext>
              </a:extLst>
            </p:cNvPr>
            <p:cNvSpPr/>
            <p:nvPr/>
          </p:nvSpPr>
          <p:spPr>
            <a:xfrm>
              <a:off x="8085139" y="3322956"/>
              <a:ext cx="197036" cy="230495"/>
            </a:xfrm>
            <a:custGeom>
              <a:avLst/>
              <a:gdLst>
                <a:gd name="connsiteX0" fmla="*/ 0 w 262715"/>
                <a:gd name="connsiteY0" fmla="*/ 61465 h 307327"/>
                <a:gd name="connsiteX1" fmla="*/ 131358 w 262715"/>
                <a:gd name="connsiteY1" fmla="*/ 61465 h 307327"/>
                <a:gd name="connsiteX2" fmla="*/ 131358 w 262715"/>
                <a:gd name="connsiteY2" fmla="*/ 0 h 307327"/>
                <a:gd name="connsiteX3" fmla="*/ 262715 w 262715"/>
                <a:gd name="connsiteY3" fmla="*/ 153664 h 307327"/>
                <a:gd name="connsiteX4" fmla="*/ 131358 w 262715"/>
                <a:gd name="connsiteY4" fmla="*/ 307327 h 307327"/>
                <a:gd name="connsiteX5" fmla="*/ 131358 w 262715"/>
                <a:gd name="connsiteY5" fmla="*/ 245862 h 307327"/>
                <a:gd name="connsiteX6" fmla="*/ 0 w 262715"/>
                <a:gd name="connsiteY6" fmla="*/ 245862 h 307327"/>
                <a:gd name="connsiteX7" fmla="*/ 0 w 262715"/>
                <a:gd name="connsiteY7" fmla="*/ 61465 h 30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2715" h="307327">
                  <a:moveTo>
                    <a:pt x="0" y="61465"/>
                  </a:moveTo>
                  <a:lnTo>
                    <a:pt x="131358" y="61465"/>
                  </a:lnTo>
                  <a:lnTo>
                    <a:pt x="131358" y="0"/>
                  </a:lnTo>
                  <a:lnTo>
                    <a:pt x="262715" y="153664"/>
                  </a:lnTo>
                  <a:lnTo>
                    <a:pt x="131358" y="307327"/>
                  </a:lnTo>
                  <a:lnTo>
                    <a:pt x="131358" y="245862"/>
                  </a:lnTo>
                  <a:lnTo>
                    <a:pt x="0" y="245862"/>
                  </a:lnTo>
                  <a:lnTo>
                    <a:pt x="0" y="61465"/>
                  </a:lnTo>
                  <a:close/>
                </a:path>
              </a:pathLst>
            </a:custGeom>
          </p:spPr>
          <p:style>
            <a:lnRef idx="0">
              <a:schemeClr val="accent1">
                <a:shade val="90000"/>
                <a:hueOff val="349225"/>
                <a:satOff val="-5981"/>
                <a:lumOff val="23960"/>
                <a:alphaOff val="0"/>
              </a:schemeClr>
            </a:lnRef>
            <a:fillRef idx="2">
              <a:schemeClr val="accent1">
                <a:shade val="90000"/>
                <a:hueOff val="349225"/>
                <a:satOff val="-5981"/>
                <a:lumOff val="23960"/>
                <a:alphaOff val="0"/>
              </a:schemeClr>
            </a:fillRef>
            <a:effectRef idx="1">
              <a:schemeClr val="accent1">
                <a:shade val="90000"/>
                <a:hueOff val="349225"/>
                <a:satOff val="-5981"/>
                <a:lumOff val="2396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46099" rIns="59111" bIns="46099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1500"/>
            </a:p>
          </p:txBody>
        </p:sp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0A539D48-07E0-419F-BC01-A0C9932CB572}"/>
                </a:ext>
              </a:extLst>
            </p:cNvPr>
            <p:cNvSpPr/>
            <p:nvPr/>
          </p:nvSpPr>
          <p:spPr>
            <a:xfrm>
              <a:off x="8239653" y="2992028"/>
              <a:ext cx="914512" cy="889035"/>
            </a:xfrm>
            <a:custGeom>
              <a:avLst/>
              <a:gdLst>
                <a:gd name="connsiteX0" fmla="*/ 0 w 1478432"/>
                <a:gd name="connsiteY0" fmla="*/ 124873 h 1248730"/>
                <a:gd name="connsiteX1" fmla="*/ 124873 w 1478432"/>
                <a:gd name="connsiteY1" fmla="*/ 0 h 1248730"/>
                <a:gd name="connsiteX2" fmla="*/ 1353559 w 1478432"/>
                <a:gd name="connsiteY2" fmla="*/ 0 h 1248730"/>
                <a:gd name="connsiteX3" fmla="*/ 1478432 w 1478432"/>
                <a:gd name="connsiteY3" fmla="*/ 124873 h 1248730"/>
                <a:gd name="connsiteX4" fmla="*/ 1478432 w 1478432"/>
                <a:gd name="connsiteY4" fmla="*/ 1123857 h 1248730"/>
                <a:gd name="connsiteX5" fmla="*/ 1353559 w 1478432"/>
                <a:gd name="connsiteY5" fmla="*/ 1248730 h 1248730"/>
                <a:gd name="connsiteX6" fmla="*/ 124873 w 1478432"/>
                <a:gd name="connsiteY6" fmla="*/ 1248730 h 1248730"/>
                <a:gd name="connsiteX7" fmla="*/ 0 w 1478432"/>
                <a:gd name="connsiteY7" fmla="*/ 1123857 h 1248730"/>
                <a:gd name="connsiteX8" fmla="*/ 0 w 1478432"/>
                <a:gd name="connsiteY8" fmla="*/ 124873 h 1248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8432" h="1248730">
                  <a:moveTo>
                    <a:pt x="0" y="124873"/>
                  </a:moveTo>
                  <a:cubicBezTo>
                    <a:pt x="0" y="55908"/>
                    <a:pt x="55908" y="0"/>
                    <a:pt x="124873" y="0"/>
                  </a:cubicBezTo>
                  <a:lnTo>
                    <a:pt x="1353559" y="0"/>
                  </a:lnTo>
                  <a:cubicBezTo>
                    <a:pt x="1422524" y="0"/>
                    <a:pt x="1478432" y="55908"/>
                    <a:pt x="1478432" y="124873"/>
                  </a:cubicBezTo>
                  <a:lnTo>
                    <a:pt x="1478432" y="1123857"/>
                  </a:lnTo>
                  <a:cubicBezTo>
                    <a:pt x="1478432" y="1192822"/>
                    <a:pt x="1422524" y="1248730"/>
                    <a:pt x="1353559" y="1248730"/>
                  </a:cubicBezTo>
                  <a:lnTo>
                    <a:pt x="124873" y="1248730"/>
                  </a:lnTo>
                  <a:cubicBezTo>
                    <a:pt x="55908" y="1248730"/>
                    <a:pt x="0" y="1192822"/>
                    <a:pt x="0" y="1123857"/>
                  </a:cubicBezTo>
                  <a:lnTo>
                    <a:pt x="0" y="124873"/>
                  </a:ln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84581" tIns="84581" rIns="84581" bIns="84581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dirty="0" err="1">
                  <a:latin typeface="Bahnschrift SemiBold" panose="020B0502040204020203" pitchFamily="34" charset="0"/>
                </a:rPr>
                <a:t>Corsia</a:t>
              </a:r>
              <a:r>
                <a:rPr lang="en-US" sz="1500" dirty="0">
                  <a:latin typeface="Bahnschrift SemiBold" panose="020B0502040204020203" pitchFamily="34" charset="0"/>
                </a:rPr>
                <a:t> </a:t>
              </a:r>
              <a:r>
                <a:rPr lang="en-US" sz="1500" dirty="0" err="1">
                  <a:latin typeface="Bahnschrift SemiBold" panose="020B0502040204020203" pitchFamily="34" charset="0"/>
                </a:rPr>
                <a:t>rilevata</a:t>
              </a:r>
              <a:endParaRPr lang="it-IT" sz="1500" dirty="0">
                <a:latin typeface="Bahnschrift SemiBold" panose="020B0502040204020203" pitchFamily="34" charset="0"/>
              </a:endParaRPr>
            </a:p>
          </p:txBody>
        </p:sp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5C100714-8335-4042-B643-54E690FBBAC7}"/>
                </a:ext>
              </a:extLst>
            </p:cNvPr>
            <p:cNvSpPr/>
            <p:nvPr/>
          </p:nvSpPr>
          <p:spPr>
            <a:xfrm>
              <a:off x="4359623" y="3036357"/>
              <a:ext cx="1280860" cy="820811"/>
            </a:xfrm>
            <a:custGeom>
              <a:avLst/>
              <a:gdLst>
                <a:gd name="connsiteX0" fmla="*/ 0 w 1336305"/>
                <a:gd name="connsiteY0" fmla="*/ 104467 h 1044674"/>
                <a:gd name="connsiteX1" fmla="*/ 104467 w 1336305"/>
                <a:gd name="connsiteY1" fmla="*/ 0 h 1044674"/>
                <a:gd name="connsiteX2" fmla="*/ 1231838 w 1336305"/>
                <a:gd name="connsiteY2" fmla="*/ 0 h 1044674"/>
                <a:gd name="connsiteX3" fmla="*/ 1336305 w 1336305"/>
                <a:gd name="connsiteY3" fmla="*/ 104467 h 1044674"/>
                <a:gd name="connsiteX4" fmla="*/ 1336305 w 1336305"/>
                <a:gd name="connsiteY4" fmla="*/ 940207 h 1044674"/>
                <a:gd name="connsiteX5" fmla="*/ 1231838 w 1336305"/>
                <a:gd name="connsiteY5" fmla="*/ 1044674 h 1044674"/>
                <a:gd name="connsiteX6" fmla="*/ 104467 w 1336305"/>
                <a:gd name="connsiteY6" fmla="*/ 1044674 h 1044674"/>
                <a:gd name="connsiteX7" fmla="*/ 0 w 1336305"/>
                <a:gd name="connsiteY7" fmla="*/ 940207 h 1044674"/>
                <a:gd name="connsiteX8" fmla="*/ 0 w 1336305"/>
                <a:gd name="connsiteY8" fmla="*/ 104467 h 104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6305" h="1044674">
                  <a:moveTo>
                    <a:pt x="0" y="104467"/>
                  </a:moveTo>
                  <a:cubicBezTo>
                    <a:pt x="0" y="46771"/>
                    <a:pt x="46771" y="0"/>
                    <a:pt x="104467" y="0"/>
                  </a:cubicBezTo>
                  <a:lnTo>
                    <a:pt x="1231838" y="0"/>
                  </a:lnTo>
                  <a:cubicBezTo>
                    <a:pt x="1289534" y="0"/>
                    <a:pt x="1336305" y="46771"/>
                    <a:pt x="1336305" y="104467"/>
                  </a:cubicBezTo>
                  <a:lnTo>
                    <a:pt x="1336305" y="940207"/>
                  </a:lnTo>
                  <a:cubicBezTo>
                    <a:pt x="1336305" y="997903"/>
                    <a:pt x="1289534" y="1044674"/>
                    <a:pt x="1231838" y="1044674"/>
                  </a:cubicBezTo>
                  <a:lnTo>
                    <a:pt x="104467" y="1044674"/>
                  </a:lnTo>
                  <a:cubicBezTo>
                    <a:pt x="46771" y="1044674"/>
                    <a:pt x="0" y="997903"/>
                    <a:pt x="0" y="940207"/>
                  </a:cubicBezTo>
                  <a:lnTo>
                    <a:pt x="0" y="104467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shade val="80000"/>
                <a:hueOff val="209570"/>
                <a:satOff val="-3754"/>
                <a:lumOff val="15951"/>
                <a:alphaOff val="0"/>
              </a:schemeClr>
            </a:fillRef>
            <a:effectRef idx="1">
              <a:schemeClr val="accent1">
                <a:shade val="80000"/>
                <a:hueOff val="209570"/>
                <a:satOff val="-3754"/>
                <a:lumOff val="15951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0098" tIns="80098" rIns="80098" bIns="80098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b="1" dirty="0" err="1">
                  <a:latin typeface="Bahnschrift SemiBold" panose="020B0502040204020203" pitchFamily="34" charset="0"/>
                </a:rPr>
                <a:t>Binarizzazione</a:t>
              </a:r>
              <a:endParaRPr lang="en-US" sz="1300" b="1" dirty="0">
                <a:latin typeface="Bahnschrift SemiBold" panose="020B0502040204020203" pitchFamily="34" charset="0"/>
              </a:endParaRPr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BC95D0CA-E558-4481-A8EE-2EEDE07ECC07}"/>
                </a:ext>
              </a:extLst>
            </p:cNvPr>
            <p:cNvSpPr/>
            <p:nvPr/>
          </p:nvSpPr>
          <p:spPr>
            <a:xfrm>
              <a:off x="5665782" y="3321297"/>
              <a:ext cx="197036" cy="230495"/>
            </a:xfrm>
            <a:custGeom>
              <a:avLst/>
              <a:gdLst>
                <a:gd name="connsiteX0" fmla="*/ 0 w 262715"/>
                <a:gd name="connsiteY0" fmla="*/ 61465 h 307327"/>
                <a:gd name="connsiteX1" fmla="*/ 131358 w 262715"/>
                <a:gd name="connsiteY1" fmla="*/ 61465 h 307327"/>
                <a:gd name="connsiteX2" fmla="*/ 131358 w 262715"/>
                <a:gd name="connsiteY2" fmla="*/ 0 h 307327"/>
                <a:gd name="connsiteX3" fmla="*/ 262715 w 262715"/>
                <a:gd name="connsiteY3" fmla="*/ 153664 h 307327"/>
                <a:gd name="connsiteX4" fmla="*/ 131358 w 262715"/>
                <a:gd name="connsiteY4" fmla="*/ 307327 h 307327"/>
                <a:gd name="connsiteX5" fmla="*/ 131358 w 262715"/>
                <a:gd name="connsiteY5" fmla="*/ 245862 h 307327"/>
                <a:gd name="connsiteX6" fmla="*/ 0 w 262715"/>
                <a:gd name="connsiteY6" fmla="*/ 245862 h 307327"/>
                <a:gd name="connsiteX7" fmla="*/ 0 w 262715"/>
                <a:gd name="connsiteY7" fmla="*/ 61465 h 30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2715" h="307327">
                  <a:moveTo>
                    <a:pt x="0" y="61465"/>
                  </a:moveTo>
                  <a:lnTo>
                    <a:pt x="131358" y="61465"/>
                  </a:lnTo>
                  <a:lnTo>
                    <a:pt x="131358" y="0"/>
                  </a:lnTo>
                  <a:lnTo>
                    <a:pt x="262715" y="153664"/>
                  </a:lnTo>
                  <a:lnTo>
                    <a:pt x="131358" y="307327"/>
                  </a:lnTo>
                  <a:lnTo>
                    <a:pt x="131358" y="245862"/>
                  </a:lnTo>
                  <a:lnTo>
                    <a:pt x="0" y="245862"/>
                  </a:lnTo>
                  <a:lnTo>
                    <a:pt x="0" y="61465"/>
                  </a:lnTo>
                  <a:close/>
                </a:path>
              </a:pathLst>
            </a:custGeom>
          </p:spPr>
          <p:style>
            <a:lnRef idx="0">
              <a:schemeClr val="accent1">
                <a:shade val="90000"/>
                <a:hueOff val="174613"/>
                <a:satOff val="-2991"/>
                <a:lumOff val="11980"/>
                <a:alphaOff val="0"/>
              </a:schemeClr>
            </a:lnRef>
            <a:fillRef idx="2">
              <a:schemeClr val="accent1">
                <a:shade val="90000"/>
                <a:hueOff val="174613"/>
                <a:satOff val="-2991"/>
                <a:lumOff val="11980"/>
                <a:alphaOff val="0"/>
              </a:schemeClr>
            </a:fillRef>
            <a:effectRef idx="1">
              <a:schemeClr val="accent1">
                <a:shade val="90000"/>
                <a:hueOff val="174613"/>
                <a:satOff val="-2991"/>
                <a:lumOff val="1198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46099" rIns="59111" bIns="46099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t-IT" sz="15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F9EE20C-6454-4EA1-84E5-F3DBFFABA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5" y="2688571"/>
            <a:ext cx="8865394" cy="4068267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6D4D32EB-1CD5-4676-A9AA-5F08726C5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27" y="2710783"/>
            <a:ext cx="8836502" cy="4046055"/>
          </a:xfrm>
          <a:prstGeom prst="rect">
            <a:avLst/>
          </a:prstGeom>
        </p:spPr>
      </p:pic>
      <p:sp>
        <p:nvSpPr>
          <p:cNvPr id="33" name="Titolo 1">
            <a:extLst>
              <a:ext uri="{FF2B5EF4-FFF2-40B4-BE49-F238E27FC236}">
                <a16:creationId xmlns:a16="http://schemas.microsoft.com/office/drawing/2014/main" id="{5B0098E5-18CE-4AF9-B726-51753B474A43}"/>
              </a:ext>
            </a:extLst>
          </p:cNvPr>
          <p:cNvSpPr txBox="1">
            <a:spLocks/>
          </p:cNvSpPr>
          <p:nvPr/>
        </p:nvSpPr>
        <p:spPr>
          <a:xfrm>
            <a:off x="1137278" y="101162"/>
            <a:ext cx="4530125" cy="63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1400" b="1" dirty="0">
                <a:latin typeface="+mn-lt"/>
              </a:rPr>
              <a:t>Università degli studi di Milano Bicocca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Dipartimento di Informatica, Sistemistica e Comunicazione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Corso di Laurea in Informatica</a:t>
            </a:r>
          </a:p>
        </p:txBody>
      </p:sp>
      <p:sp>
        <p:nvSpPr>
          <p:cNvPr id="34" name="Rettangolo 5">
            <a:extLst>
              <a:ext uri="{FF2B5EF4-FFF2-40B4-BE49-F238E27FC236}">
                <a16:creationId xmlns:a16="http://schemas.microsoft.com/office/drawing/2014/main" id="{A9052876-1B78-4F15-96F8-814A007C3D2B}"/>
              </a:ext>
            </a:extLst>
          </p:cNvPr>
          <p:cNvSpPr/>
          <p:nvPr/>
        </p:nvSpPr>
        <p:spPr>
          <a:xfrm>
            <a:off x="0" y="844890"/>
            <a:ext cx="9144000" cy="682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B572DC49-0C4C-41E9-B406-1311BE19C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3" y="2703639"/>
            <a:ext cx="8898948" cy="4068266"/>
          </a:xfrm>
          <a:prstGeom prst="rect">
            <a:avLst/>
          </a:prstGeom>
        </p:spPr>
      </p:pic>
      <p:pic>
        <p:nvPicPr>
          <p:cNvPr id="35" name="Immagine 6">
            <a:extLst>
              <a:ext uri="{FF2B5EF4-FFF2-40B4-BE49-F238E27FC236}">
                <a16:creationId xmlns:a16="http://schemas.microsoft.com/office/drawing/2014/main" id="{88933DEB-0A73-4934-99D5-1ED2E342C7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" y="43056"/>
            <a:ext cx="717091" cy="69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magine 12">
            <a:extLst>
              <a:ext uri="{FF2B5EF4-FFF2-40B4-BE49-F238E27FC236}">
                <a16:creationId xmlns:a16="http://schemas.microsoft.com/office/drawing/2014/main" id="{A81E3AD9-4F41-44C7-9578-85A835E8A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6" y="98150"/>
            <a:ext cx="645956" cy="638698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ADA209F7-01B9-472F-8591-88B0C7835D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37" y="97504"/>
            <a:ext cx="546994" cy="63934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057BE37-BC69-475F-87EB-83CBF3FB9E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" y="2722091"/>
            <a:ext cx="8940103" cy="4060446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C0136B90-68B7-43E6-AEF2-FBC8B94C0F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8" y="2708873"/>
            <a:ext cx="8940103" cy="406826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BC7C296-F46F-43D2-B0AE-A48C38B663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7" y="2684978"/>
            <a:ext cx="8920478" cy="4046054"/>
          </a:xfrm>
          <a:prstGeom prst="rect">
            <a:avLst/>
          </a:prstGeom>
        </p:spPr>
      </p:pic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100BCF68-ECFB-4D97-8B90-191621F2F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z="1600" smtClean="0"/>
              <a:t>5</a:t>
            </a:fld>
            <a:endParaRPr lang="de-DE" sz="1600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6449C4F-3D5D-4257-AAE5-6463D487A7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71" y="4676918"/>
            <a:ext cx="2857500" cy="1266825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B8673225-6CA4-4AE4-9AB5-DABC2585AF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671" y="3189658"/>
            <a:ext cx="2857500" cy="1257300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3363DF12-6F94-4DB5-9961-BFAEDFBC12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1" y="3154529"/>
            <a:ext cx="2857500" cy="1247775"/>
          </a:xfrm>
          <a:prstGeom prst="rect">
            <a:avLst/>
          </a:prstGeom>
        </p:spPr>
      </p:pic>
      <p:pic>
        <p:nvPicPr>
          <p:cNvPr id="23" name="Picture 22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7623C243-045D-4DB1-8FC2-EBA90C3666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3" y="2731475"/>
            <a:ext cx="8911120" cy="4019048"/>
          </a:xfrm>
          <a:prstGeom prst="rect">
            <a:avLst/>
          </a:prstGeom>
        </p:spPr>
      </p:pic>
      <p:sp>
        <p:nvSpPr>
          <p:cNvPr id="19" name="Arrow: Down 18">
            <a:extLst>
              <a:ext uri="{FF2B5EF4-FFF2-40B4-BE49-F238E27FC236}">
                <a16:creationId xmlns:a16="http://schemas.microsoft.com/office/drawing/2014/main" id="{B5377F09-3112-43EF-B7F2-1C355EDF3D33}"/>
              </a:ext>
            </a:extLst>
          </p:cNvPr>
          <p:cNvSpPr/>
          <p:nvPr/>
        </p:nvSpPr>
        <p:spPr>
          <a:xfrm>
            <a:off x="1921650" y="1497288"/>
            <a:ext cx="278296" cy="23626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672B8FCB-4A22-4857-A507-C3E96988A6EF}"/>
              </a:ext>
            </a:extLst>
          </p:cNvPr>
          <p:cNvSpPr/>
          <p:nvPr/>
        </p:nvSpPr>
        <p:spPr>
          <a:xfrm>
            <a:off x="3392885" y="1497288"/>
            <a:ext cx="278296" cy="23626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69CA0E91-73B0-428F-ABD9-59B13437308E}"/>
              </a:ext>
            </a:extLst>
          </p:cNvPr>
          <p:cNvSpPr/>
          <p:nvPr/>
        </p:nvSpPr>
        <p:spPr>
          <a:xfrm>
            <a:off x="4805200" y="1501633"/>
            <a:ext cx="278296" cy="23626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AC4B3D31-0E5D-421D-BB3A-FD1AEF8F7C7A}"/>
              </a:ext>
            </a:extLst>
          </p:cNvPr>
          <p:cNvSpPr/>
          <p:nvPr/>
        </p:nvSpPr>
        <p:spPr>
          <a:xfrm>
            <a:off x="6154279" y="1505929"/>
            <a:ext cx="278296" cy="23626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E5C595FD-FFD2-4709-8C6D-91399C3AAD1A}"/>
              </a:ext>
            </a:extLst>
          </p:cNvPr>
          <p:cNvSpPr/>
          <p:nvPr/>
        </p:nvSpPr>
        <p:spPr>
          <a:xfrm>
            <a:off x="7360766" y="1497288"/>
            <a:ext cx="278296" cy="23626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0E8931-236B-464C-99F5-953B8300396F}"/>
              </a:ext>
            </a:extLst>
          </p:cNvPr>
          <p:cNvSpPr txBox="1"/>
          <p:nvPr/>
        </p:nvSpPr>
        <p:spPr>
          <a:xfrm>
            <a:off x="3147084" y="3552479"/>
            <a:ext cx="32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FE2A38-76D8-4560-8485-0BF0391B4C44}"/>
              </a:ext>
            </a:extLst>
          </p:cNvPr>
          <p:cNvSpPr txBox="1"/>
          <p:nvPr/>
        </p:nvSpPr>
        <p:spPr>
          <a:xfrm>
            <a:off x="4366986" y="4308680"/>
            <a:ext cx="32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C1D65D-2939-452A-B87C-6F7B242826DA}"/>
              </a:ext>
            </a:extLst>
          </p:cNvPr>
          <p:cNvSpPr txBox="1"/>
          <p:nvPr/>
        </p:nvSpPr>
        <p:spPr>
          <a:xfrm>
            <a:off x="5584778" y="3566876"/>
            <a:ext cx="32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8970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5" grpId="0"/>
      <p:bldP spid="5" grpId="1"/>
      <p:bldP spid="39" grpId="0"/>
      <p:bldP spid="39" grpId="1"/>
      <p:bldP spid="40" grpId="0"/>
      <p:bldP spid="4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>
            <a:extLst>
              <a:ext uri="{FF2B5EF4-FFF2-40B4-BE49-F238E27FC236}">
                <a16:creationId xmlns:a16="http://schemas.microsoft.com/office/drawing/2014/main" id="{11C28EC0-7B45-4C0A-93F7-83E2CD338F24}"/>
              </a:ext>
            </a:extLst>
          </p:cNvPr>
          <p:cNvSpPr txBox="1">
            <a:spLocks/>
          </p:cNvSpPr>
          <p:nvPr/>
        </p:nvSpPr>
        <p:spPr>
          <a:xfrm>
            <a:off x="1137278" y="101162"/>
            <a:ext cx="4530125" cy="63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1400" b="1" dirty="0">
                <a:latin typeface="+mn-lt"/>
              </a:rPr>
              <a:t>Università degli studi di Milano Bicocca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Dipartimento di Informatica, Sistemistica e Comunicazione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Corso di Laurea in Informatica</a:t>
            </a:r>
          </a:p>
        </p:txBody>
      </p:sp>
      <p:sp>
        <p:nvSpPr>
          <p:cNvPr id="13" name="Rettangolo 5">
            <a:extLst>
              <a:ext uri="{FF2B5EF4-FFF2-40B4-BE49-F238E27FC236}">
                <a16:creationId xmlns:a16="http://schemas.microsoft.com/office/drawing/2014/main" id="{A7D69705-83CB-410A-B002-7FFD32CC08BB}"/>
              </a:ext>
            </a:extLst>
          </p:cNvPr>
          <p:cNvSpPr/>
          <p:nvPr/>
        </p:nvSpPr>
        <p:spPr>
          <a:xfrm>
            <a:off x="-97655" y="849964"/>
            <a:ext cx="9144000" cy="682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magine 6">
            <a:extLst>
              <a:ext uri="{FF2B5EF4-FFF2-40B4-BE49-F238E27FC236}">
                <a16:creationId xmlns:a16="http://schemas.microsoft.com/office/drawing/2014/main" id="{BB79B68D-79BC-415F-B0A7-C592E0D29F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" y="43056"/>
            <a:ext cx="717091" cy="69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2">
            <a:extLst>
              <a:ext uri="{FF2B5EF4-FFF2-40B4-BE49-F238E27FC236}">
                <a16:creationId xmlns:a16="http://schemas.microsoft.com/office/drawing/2014/main" id="{97C68B4C-A3B1-4F81-AFC7-CD8CE5A817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6" y="98150"/>
            <a:ext cx="645956" cy="63869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2799EB6-787A-47BE-85A2-C108BAE639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37" y="97504"/>
            <a:ext cx="546994" cy="639344"/>
          </a:xfrm>
          <a:prstGeom prst="rect">
            <a:avLst/>
          </a:prstGeom>
        </p:spPr>
      </p:pic>
      <p:pic>
        <p:nvPicPr>
          <p:cNvPr id="17" name="GreenSlideFinale">
            <a:hlinkClick r:id="" action="ppaction://media"/>
            <a:extLst>
              <a:ext uri="{FF2B5EF4-FFF2-40B4-BE49-F238E27FC236}">
                <a16:creationId xmlns:a16="http://schemas.microsoft.com/office/drawing/2014/main" id="{FDD97BB4-381F-4C4E-B180-6AADEA17B14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4850" y="1799765"/>
            <a:ext cx="7734300" cy="4351338"/>
          </a:xfrm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0E080370-5D3A-49F1-BA28-44020A377574}"/>
              </a:ext>
            </a:extLst>
          </p:cNvPr>
          <p:cNvSpPr txBox="1">
            <a:spLocks/>
          </p:cNvSpPr>
          <p:nvPr/>
        </p:nvSpPr>
        <p:spPr>
          <a:xfrm>
            <a:off x="960052" y="854870"/>
            <a:ext cx="7533130" cy="810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 Black" panose="020B0A04020102020204" pitchFamily="34" charset="0"/>
              </a:rPr>
              <a:t>RILEVAMENTO CORSIA</a:t>
            </a:r>
            <a:endParaRPr lang="it-IT" sz="4000" dirty="0">
              <a:latin typeface="Arial Black" panose="020B0A04020102020204" pitchFamily="34" charset="0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FE7F858-1DDB-496A-9211-22DFCF42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z="1600" smtClean="0">
                <a:solidFill>
                  <a:schemeClr val="tx1"/>
                </a:solidFill>
              </a:rPr>
              <a:t>6</a:t>
            </a:fld>
            <a:endParaRPr lang="de-D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6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2E8EE5-5F04-4EF9-8F4F-2C61A7B5A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01171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VISIONE STEREO</a:t>
            </a:r>
            <a:endParaRPr lang="it-IT" dirty="0">
              <a:latin typeface="Arial Black" panose="020B0A040201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8FBCC29-1321-4389-9803-92DF459A1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0" y="3294080"/>
            <a:ext cx="2189195" cy="140734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C379846-7FAB-4B20-9ABC-94D91044B737}"/>
              </a:ext>
            </a:extLst>
          </p:cNvPr>
          <p:cNvSpPr txBox="1"/>
          <p:nvPr/>
        </p:nvSpPr>
        <p:spPr>
          <a:xfrm>
            <a:off x="259451" y="5206104"/>
            <a:ext cx="482655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2100" dirty="0"/>
              <a:t>Photonfocus A1312 CMOS GigE version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 err="1"/>
              <a:t>Risoluzione</a:t>
            </a:r>
            <a:r>
              <a:rPr lang="en-US" sz="2100" dirty="0"/>
              <a:t> 1082x1312 pixel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/>
              <a:t>Input </a:t>
            </a:r>
            <a:r>
              <a:rPr lang="en-US" sz="2100" dirty="0" err="1"/>
              <a:t>immagini</a:t>
            </a:r>
            <a:r>
              <a:rPr lang="en-US" sz="2100" dirty="0"/>
              <a:t> in </a:t>
            </a:r>
            <a:r>
              <a:rPr lang="en-US" sz="2100" dirty="0" err="1"/>
              <a:t>bianco</a:t>
            </a:r>
            <a:r>
              <a:rPr lang="en-US" sz="2100" dirty="0"/>
              <a:t> e </a:t>
            </a:r>
            <a:r>
              <a:rPr lang="en-US" sz="2100" dirty="0" err="1"/>
              <a:t>nero</a:t>
            </a:r>
            <a:endParaRPr lang="it-IT" sz="2100" dirty="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1234AE7A-3772-4AA7-884D-A392B74917EA}"/>
              </a:ext>
            </a:extLst>
          </p:cNvPr>
          <p:cNvSpPr txBox="1">
            <a:spLocks/>
          </p:cNvSpPr>
          <p:nvPr/>
        </p:nvSpPr>
        <p:spPr>
          <a:xfrm>
            <a:off x="1137278" y="101162"/>
            <a:ext cx="4530125" cy="63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1400" b="1" dirty="0">
                <a:latin typeface="+mn-lt"/>
              </a:rPr>
              <a:t>Università degli studi di Milano Bicocca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Dipartimento di Informatica, Sistemistica e Comunicazione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Corso di Laurea in Informatica</a:t>
            </a:r>
          </a:p>
        </p:txBody>
      </p:sp>
      <p:sp>
        <p:nvSpPr>
          <p:cNvPr id="16" name="Rettangolo 5">
            <a:extLst>
              <a:ext uri="{FF2B5EF4-FFF2-40B4-BE49-F238E27FC236}">
                <a16:creationId xmlns:a16="http://schemas.microsoft.com/office/drawing/2014/main" id="{13035436-FD96-48F1-A5BC-2AEFDA352254}"/>
              </a:ext>
            </a:extLst>
          </p:cNvPr>
          <p:cNvSpPr/>
          <p:nvPr/>
        </p:nvSpPr>
        <p:spPr>
          <a:xfrm>
            <a:off x="0" y="844890"/>
            <a:ext cx="9144000" cy="682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magine 6">
            <a:extLst>
              <a:ext uri="{FF2B5EF4-FFF2-40B4-BE49-F238E27FC236}">
                <a16:creationId xmlns:a16="http://schemas.microsoft.com/office/drawing/2014/main" id="{C008604C-D097-4AE4-9381-CF8E8696C9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" y="43056"/>
            <a:ext cx="717091" cy="69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2">
            <a:extLst>
              <a:ext uri="{FF2B5EF4-FFF2-40B4-BE49-F238E27FC236}">
                <a16:creationId xmlns:a16="http://schemas.microsoft.com/office/drawing/2014/main" id="{99C08B2C-FBD0-4632-8EA1-AC687C504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6" y="98150"/>
            <a:ext cx="645956" cy="63869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C88D157-1A42-44B4-8820-FD8950FF8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37" y="97504"/>
            <a:ext cx="546994" cy="639344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826EB3D-17AD-4BE5-9A9F-04F581DAF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z="1600" smtClean="0">
                <a:solidFill>
                  <a:schemeClr val="tx1"/>
                </a:solidFill>
              </a:rPr>
              <a:t>7</a:t>
            </a:fld>
            <a:endParaRPr lang="de-DE" sz="1600" dirty="0">
              <a:solidFill>
                <a:schemeClr val="tx1"/>
              </a:solidFill>
            </a:endParaRPr>
          </a:p>
        </p:txBody>
      </p:sp>
      <p:pic>
        <p:nvPicPr>
          <p:cNvPr id="12" name="Content Placeholder 11" descr="A picture containing sky&#10;&#10;Description generated with very high confidence">
            <a:extLst>
              <a:ext uri="{FF2B5EF4-FFF2-40B4-BE49-F238E27FC236}">
                <a16:creationId xmlns:a16="http://schemas.microsoft.com/office/drawing/2014/main" id="{ADABC219-1037-40E9-92D6-A93F2B807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950" y="1775174"/>
            <a:ext cx="3023631" cy="2741767"/>
          </a:xfrm>
        </p:spPr>
      </p:pic>
      <p:pic>
        <p:nvPicPr>
          <p:cNvPr id="14" name="Picture 13" descr="A picture containing outdoor, transport, building, tree&#10;&#10;Description generated with high confidence">
            <a:extLst>
              <a:ext uri="{FF2B5EF4-FFF2-40B4-BE49-F238E27FC236}">
                <a16:creationId xmlns:a16="http://schemas.microsoft.com/office/drawing/2014/main" id="{CA492EB3-03BE-4189-BC45-A8093F4813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701" y="3033597"/>
            <a:ext cx="3095069" cy="174097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5EBED1-01A0-4BE1-8EC6-A97A25528865}"/>
              </a:ext>
            </a:extLst>
          </p:cNvPr>
          <p:cNvSpPr/>
          <p:nvPr/>
        </p:nvSpPr>
        <p:spPr>
          <a:xfrm>
            <a:off x="2896819" y="3370478"/>
            <a:ext cx="1755648" cy="66892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24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83E9AF-0827-46E5-808F-70479179C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303" y="1267856"/>
            <a:ext cx="6681354" cy="67187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POINT CLOUD SEGMENTATION</a:t>
            </a:r>
            <a:endParaRPr lang="it-IT" dirty="0">
              <a:latin typeface="Arial Black" panose="020B0A040201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1C6C4E-5658-443C-A822-B28D811BC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343" y="2610213"/>
            <a:ext cx="4814455" cy="3263503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Rettifica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immagini</a:t>
            </a:r>
            <a:r>
              <a:rPr lang="en-US" dirty="0"/>
              <a:t> </a:t>
            </a:r>
            <a:r>
              <a:rPr lang="en-US" dirty="0" err="1"/>
              <a:t>tramite</a:t>
            </a:r>
            <a:r>
              <a:rPr lang="en-US" dirty="0"/>
              <a:t> </a:t>
            </a:r>
            <a:r>
              <a:rPr lang="en-US" b="1" i="1" dirty="0" err="1"/>
              <a:t>stereo_image_proc</a:t>
            </a:r>
            <a:r>
              <a:rPr lang="en-US" i="1" dirty="0"/>
              <a:t> 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Creazione</a:t>
            </a:r>
            <a:r>
              <a:rPr lang="en-US" dirty="0"/>
              <a:t> point-cloud </a:t>
            </a:r>
            <a:r>
              <a:rPr lang="en-US" dirty="0" err="1"/>
              <a:t>tramite</a:t>
            </a:r>
            <a:r>
              <a:rPr lang="en-US" dirty="0"/>
              <a:t>   </a:t>
            </a:r>
            <a:r>
              <a:rPr lang="en-US" b="1" i="1" dirty="0" err="1"/>
              <a:t>elas_ros</a:t>
            </a:r>
            <a:endParaRPr lang="en-US" b="1" i="1" dirty="0"/>
          </a:p>
          <a:p>
            <a:pPr marL="0" indent="0">
              <a:buNone/>
            </a:pPr>
            <a:endParaRPr lang="en-US" i="1" dirty="0"/>
          </a:p>
          <a:p>
            <a:r>
              <a:rPr lang="en-US" i="1" dirty="0" err="1"/>
              <a:t>Trasformazione</a:t>
            </a:r>
            <a:r>
              <a:rPr lang="en-US" i="1" dirty="0"/>
              <a:t> pixel </a:t>
            </a:r>
            <a:r>
              <a:rPr lang="en-US" i="1" dirty="0" err="1"/>
              <a:t>identificati</a:t>
            </a:r>
            <a:r>
              <a:rPr lang="en-US" i="1" dirty="0"/>
              <a:t> in </a:t>
            </a:r>
            <a:r>
              <a:rPr lang="en-US" b="1" i="1" dirty="0" err="1"/>
              <a:t>punti</a:t>
            </a:r>
            <a:r>
              <a:rPr lang="en-US" b="1" i="1" dirty="0"/>
              <a:t> 3D</a:t>
            </a:r>
            <a:r>
              <a:rPr lang="en-US" i="1" dirty="0"/>
              <a:t> </a:t>
            </a:r>
            <a:r>
              <a:rPr lang="en-US" i="1" dirty="0" err="1"/>
              <a:t>nello</a:t>
            </a:r>
            <a:r>
              <a:rPr lang="en-US" i="1" dirty="0"/>
              <a:t> </a:t>
            </a:r>
            <a:r>
              <a:rPr lang="en-US" i="1" dirty="0" err="1"/>
              <a:t>spazio</a:t>
            </a: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r>
              <a:rPr lang="en-US" i="1" dirty="0" err="1"/>
              <a:t>Segmentazione</a:t>
            </a:r>
            <a:r>
              <a:rPr lang="en-US" i="1" dirty="0"/>
              <a:t> point-cloud con output </a:t>
            </a:r>
            <a:r>
              <a:rPr lang="en-US" b="1" i="1" dirty="0" err="1"/>
              <a:t>linee</a:t>
            </a:r>
            <a:r>
              <a:rPr lang="en-US" b="1" i="1" dirty="0"/>
              <a:t> </a:t>
            </a:r>
            <a:r>
              <a:rPr lang="en-US" b="1" i="1" dirty="0" err="1"/>
              <a:t>tridimensionali</a:t>
            </a:r>
            <a:endParaRPr lang="en-US" b="1" i="1" dirty="0"/>
          </a:p>
          <a:p>
            <a:endParaRPr lang="en-US" i="1" dirty="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7D431299-4A53-4F85-9F30-9F50BB2D1E14}"/>
              </a:ext>
            </a:extLst>
          </p:cNvPr>
          <p:cNvSpPr/>
          <p:nvPr/>
        </p:nvSpPr>
        <p:spPr>
          <a:xfrm>
            <a:off x="6775605" y="2946711"/>
            <a:ext cx="2105025" cy="13927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044974E3-1493-4167-B8C1-85E6B761B0F6}"/>
              </a:ext>
            </a:extLst>
          </p:cNvPr>
          <p:cNvSpPr/>
          <p:nvPr/>
        </p:nvSpPr>
        <p:spPr>
          <a:xfrm>
            <a:off x="6775605" y="4623970"/>
            <a:ext cx="2105026" cy="12877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460DB05B-4AF1-48BE-9004-D5FEA137CE3C}"/>
              </a:ext>
            </a:extLst>
          </p:cNvPr>
          <p:cNvSpPr txBox="1">
            <a:spLocks/>
          </p:cNvSpPr>
          <p:nvPr/>
        </p:nvSpPr>
        <p:spPr>
          <a:xfrm>
            <a:off x="1137278" y="101162"/>
            <a:ext cx="4530125" cy="63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1400" b="1" dirty="0">
                <a:latin typeface="+mn-lt"/>
              </a:rPr>
              <a:t>Università degli studi di Milano Bicocca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Dipartimento di Informatica, Sistemistica e Comunicazione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Corso di Laurea in Informatica</a:t>
            </a:r>
          </a:p>
        </p:txBody>
      </p:sp>
      <p:sp>
        <p:nvSpPr>
          <p:cNvPr id="17" name="Rettangolo 5">
            <a:extLst>
              <a:ext uri="{FF2B5EF4-FFF2-40B4-BE49-F238E27FC236}">
                <a16:creationId xmlns:a16="http://schemas.microsoft.com/office/drawing/2014/main" id="{B14E6BF0-01DE-4919-A03B-FF8995F1C38D}"/>
              </a:ext>
            </a:extLst>
          </p:cNvPr>
          <p:cNvSpPr/>
          <p:nvPr/>
        </p:nvSpPr>
        <p:spPr>
          <a:xfrm>
            <a:off x="0" y="844890"/>
            <a:ext cx="9144000" cy="682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magine 6">
            <a:extLst>
              <a:ext uri="{FF2B5EF4-FFF2-40B4-BE49-F238E27FC236}">
                <a16:creationId xmlns:a16="http://schemas.microsoft.com/office/drawing/2014/main" id="{B84E699F-EF96-4709-92F9-98F10FF04C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" y="43056"/>
            <a:ext cx="717091" cy="69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12">
            <a:extLst>
              <a:ext uri="{FF2B5EF4-FFF2-40B4-BE49-F238E27FC236}">
                <a16:creationId xmlns:a16="http://schemas.microsoft.com/office/drawing/2014/main" id="{F449CB71-1E02-4C69-B574-CBA13CF785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6" y="98150"/>
            <a:ext cx="645956" cy="63869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3CC76FEC-62B0-4E0F-BC5D-4EFDE05BF6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37" y="97504"/>
            <a:ext cx="546994" cy="639344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093460-156C-4CF7-8B68-DDAFE6494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z="1600" smtClean="0">
                <a:solidFill>
                  <a:schemeClr val="tx1"/>
                </a:solidFill>
              </a:rPr>
              <a:t>8</a:t>
            </a:fld>
            <a:endParaRPr lang="de-DE" sz="160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E84F90F-4F8E-49CE-9093-E88848A4FD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286" y="3216231"/>
            <a:ext cx="1523664" cy="89176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727FC2E-4417-4A8A-9711-0BEC1D4C90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286" y="4854478"/>
            <a:ext cx="1523664" cy="820195"/>
          </a:xfrm>
          <a:prstGeom prst="rect">
            <a:avLst/>
          </a:prstGeom>
        </p:spPr>
      </p:pic>
      <p:pic>
        <p:nvPicPr>
          <p:cNvPr id="5" name="VideoPointFinalSlide">
            <a:hlinkClick r:id="" action="ppaction://media"/>
            <a:extLst>
              <a:ext uri="{FF2B5EF4-FFF2-40B4-BE49-F238E27FC236}">
                <a16:creationId xmlns:a16="http://schemas.microsoft.com/office/drawing/2014/main" id="{B764780A-1699-42C4-96C3-AED4DADC99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2105025"/>
            <a:ext cx="9144000" cy="4752975"/>
          </a:xfrm>
          <a:prstGeom prst="rect">
            <a:avLst/>
          </a:prstGeom>
        </p:spPr>
      </p:pic>
      <p:pic>
        <p:nvPicPr>
          <p:cNvPr id="4" name="A4_x3">
            <a:hlinkClick r:id="" action="ppaction://media"/>
            <a:extLst>
              <a:ext uri="{FF2B5EF4-FFF2-40B4-BE49-F238E27FC236}">
                <a16:creationId xmlns:a16="http://schemas.microsoft.com/office/drawing/2014/main" id="{1012A231-CA74-40B5-AA82-8997E1207D0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2105025"/>
            <a:ext cx="9144000" cy="473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si leo">
            <a:hlinkClick r:id="" action="ppaction://media"/>
            <a:extLst>
              <a:ext uri="{FF2B5EF4-FFF2-40B4-BE49-F238E27FC236}">
                <a16:creationId xmlns:a16="http://schemas.microsoft.com/office/drawing/2014/main" id="{9ADE3C2E-2CAF-40EF-9C09-0176459427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873" y="1352552"/>
            <a:ext cx="8727034" cy="4908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96D955-2704-4710-B25B-6AE0FCE8B3F3}"/>
              </a:ext>
            </a:extLst>
          </p:cNvPr>
          <p:cNvSpPr txBox="1"/>
          <p:nvPr/>
        </p:nvSpPr>
        <p:spPr>
          <a:xfrm>
            <a:off x="170078" y="6353279"/>
            <a:ext cx="8803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GRAZIE PER L’ ATTENZIONE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32B95A65-F12B-4101-85AC-D2004E6667E2}"/>
              </a:ext>
            </a:extLst>
          </p:cNvPr>
          <p:cNvSpPr txBox="1">
            <a:spLocks/>
          </p:cNvSpPr>
          <p:nvPr/>
        </p:nvSpPr>
        <p:spPr>
          <a:xfrm>
            <a:off x="1137278" y="101162"/>
            <a:ext cx="4530125" cy="63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1400" b="1" dirty="0">
                <a:latin typeface="+mn-lt"/>
              </a:rPr>
              <a:t>Università degli studi di Milano Bicocca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Dipartimento di Informatica, Sistemistica e Comunicazione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Corso di Laurea in Informatica</a:t>
            </a:r>
          </a:p>
        </p:txBody>
      </p:sp>
      <p:sp>
        <p:nvSpPr>
          <p:cNvPr id="17" name="Rettangolo 5">
            <a:extLst>
              <a:ext uri="{FF2B5EF4-FFF2-40B4-BE49-F238E27FC236}">
                <a16:creationId xmlns:a16="http://schemas.microsoft.com/office/drawing/2014/main" id="{38FD92E3-7B4E-4335-8C45-49AE45D2B15A}"/>
              </a:ext>
            </a:extLst>
          </p:cNvPr>
          <p:cNvSpPr/>
          <p:nvPr/>
        </p:nvSpPr>
        <p:spPr>
          <a:xfrm>
            <a:off x="0" y="844890"/>
            <a:ext cx="9144000" cy="682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magine 6">
            <a:extLst>
              <a:ext uri="{FF2B5EF4-FFF2-40B4-BE49-F238E27FC236}">
                <a16:creationId xmlns:a16="http://schemas.microsoft.com/office/drawing/2014/main" id="{EE64409C-5934-4B81-83A4-F1D21FEB5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" y="43056"/>
            <a:ext cx="717091" cy="69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2">
            <a:extLst>
              <a:ext uri="{FF2B5EF4-FFF2-40B4-BE49-F238E27FC236}">
                <a16:creationId xmlns:a16="http://schemas.microsoft.com/office/drawing/2014/main" id="{88758BFF-F2FA-48CF-9BB6-202A1913A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6" y="98150"/>
            <a:ext cx="645956" cy="63869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E466487-8B68-4902-BBAD-84C262FF7B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37" y="97504"/>
            <a:ext cx="546994" cy="639344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9CA81D1-9105-43C6-9389-67E53890A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z="1600" smtClean="0">
                <a:solidFill>
                  <a:schemeClr val="tx1"/>
                </a:solidFill>
              </a:rPr>
              <a:t>9</a:t>
            </a:fld>
            <a:endParaRPr lang="de-D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5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500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2349</TotalTime>
  <Words>214</Words>
  <Application>Microsoft Office PowerPoint</Application>
  <PresentationFormat>Presentazione su schermo (4:3)</PresentationFormat>
  <Paragraphs>75</Paragraphs>
  <Slides>9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9</vt:i4>
      </vt:variant>
    </vt:vector>
  </HeadingPairs>
  <TitlesOfParts>
    <vt:vector size="18" baseType="lpstr">
      <vt:lpstr>Aharoni</vt:lpstr>
      <vt:lpstr>Arial</vt:lpstr>
      <vt:lpstr>Arial Black</vt:lpstr>
      <vt:lpstr>Bahnschrift SemiBold</vt:lpstr>
      <vt:lpstr>Calibri</vt:lpstr>
      <vt:lpstr>Calibri Light</vt:lpstr>
      <vt:lpstr>Wingdings 2</vt:lpstr>
      <vt:lpstr>HDOfficeLightV0</vt:lpstr>
      <vt:lpstr>Office Theme</vt:lpstr>
      <vt:lpstr>Integration in the navigation stack of USAD vehicle of a vision-based tool for lane detection</vt:lpstr>
      <vt:lpstr>Presentazione standard di PowerPoint</vt:lpstr>
      <vt:lpstr>Presentazione standard di PowerPoint</vt:lpstr>
      <vt:lpstr>Presentazione standard di PowerPoint</vt:lpstr>
      <vt:lpstr>RILEVAMENTO CORSIA</vt:lpstr>
      <vt:lpstr>Presentazione standard di PowerPoint</vt:lpstr>
      <vt:lpstr>VISIONE STEREO</vt:lpstr>
      <vt:lpstr>POINT CLOUD SEGMENTATION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l.delisi@campus.unimib.it</dc:creator>
  <cp:lastModifiedBy>Leonardo De lisi</cp:lastModifiedBy>
  <cp:revision>56</cp:revision>
  <cp:lastPrinted>2018-10-21T18:52:07Z</cp:lastPrinted>
  <dcterms:created xsi:type="dcterms:W3CDTF">2018-10-21T11:40:31Z</dcterms:created>
  <dcterms:modified xsi:type="dcterms:W3CDTF">2018-10-25T08:31:18Z</dcterms:modified>
</cp:coreProperties>
</file>